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2536C-CB50-4AF8-B4CF-7BA293796464}" type="doc">
      <dgm:prSet loTypeId="urn:microsoft.com/office/officeart/2005/8/layout/radial3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153C7E69-C065-481F-A2D6-DB24D42C0D01}">
      <dgm:prSet phldrT="[Texte]" custT="1"/>
      <dgm:spPr/>
      <dgm:t>
        <a:bodyPr/>
        <a:lstStyle/>
        <a:p>
          <a:r>
            <a:rPr lang="fr-FR" sz="3200" dirty="0"/>
            <a:t>SECTION </a:t>
          </a:r>
        </a:p>
        <a:p>
          <a:r>
            <a:rPr lang="fr-FR" sz="3200" dirty="0"/>
            <a:t>LOISIR</a:t>
          </a:r>
        </a:p>
      </dgm:t>
    </dgm:pt>
    <dgm:pt modelId="{00592AB8-B19C-4841-923C-8A588BC22436}" type="parTrans" cxnId="{1F112065-A13D-45B9-8511-021637ABF803}">
      <dgm:prSet/>
      <dgm:spPr/>
      <dgm:t>
        <a:bodyPr/>
        <a:lstStyle/>
        <a:p>
          <a:endParaRPr lang="fr-FR"/>
        </a:p>
      </dgm:t>
    </dgm:pt>
    <dgm:pt modelId="{ED4DEF63-096C-45D9-9730-C614642FD2D2}" type="sibTrans" cxnId="{1F112065-A13D-45B9-8511-021637ABF803}">
      <dgm:prSet/>
      <dgm:spPr/>
      <dgm:t>
        <a:bodyPr/>
        <a:lstStyle/>
        <a:p>
          <a:endParaRPr lang="fr-FR"/>
        </a:p>
      </dgm:t>
    </dgm:pt>
    <dgm:pt modelId="{0FB3D36E-4A2F-4D68-9130-85A420203E84}">
      <dgm:prSet phldrT="[Texte]"/>
      <dgm:spPr/>
      <dgm:t>
        <a:bodyPr/>
        <a:lstStyle/>
        <a:p>
          <a:r>
            <a:rPr lang="fr-FR" dirty="0"/>
            <a:t>UN REFERENT IDENTIFIE</a:t>
          </a:r>
        </a:p>
      </dgm:t>
    </dgm:pt>
    <dgm:pt modelId="{5325E33F-3E3A-4B97-B132-028B21231419}" type="parTrans" cxnId="{2621BB7B-8124-4437-B622-57FA887F4B1F}">
      <dgm:prSet/>
      <dgm:spPr/>
      <dgm:t>
        <a:bodyPr/>
        <a:lstStyle/>
        <a:p>
          <a:endParaRPr lang="fr-FR"/>
        </a:p>
      </dgm:t>
    </dgm:pt>
    <dgm:pt modelId="{16351AD3-E3AA-44CF-88CC-B7C4BF9AC3A1}" type="sibTrans" cxnId="{2621BB7B-8124-4437-B622-57FA887F4B1F}">
      <dgm:prSet/>
      <dgm:spPr/>
      <dgm:t>
        <a:bodyPr/>
        <a:lstStyle/>
        <a:p>
          <a:endParaRPr lang="fr-FR"/>
        </a:p>
      </dgm:t>
    </dgm:pt>
    <dgm:pt modelId="{CEE29F2C-9B72-49DE-B362-F6FADC1B322F}">
      <dgm:prSet phldrT="[Texte]"/>
      <dgm:spPr/>
      <dgm:t>
        <a:bodyPr/>
        <a:lstStyle/>
        <a:p>
          <a:r>
            <a:rPr lang="fr-FR" dirty="0"/>
            <a:t>UN CRENEAU DE PRATIQUE REGULIER</a:t>
          </a:r>
        </a:p>
      </dgm:t>
    </dgm:pt>
    <dgm:pt modelId="{B03125F6-5F6C-483E-A7E3-E3628B6FF95D}" type="parTrans" cxnId="{4A86AB8F-1EC0-48E1-9EDE-397245432D25}">
      <dgm:prSet/>
      <dgm:spPr/>
      <dgm:t>
        <a:bodyPr/>
        <a:lstStyle/>
        <a:p>
          <a:endParaRPr lang="fr-FR"/>
        </a:p>
      </dgm:t>
    </dgm:pt>
    <dgm:pt modelId="{79B86F95-0D9E-4C7E-A8B4-76475A235C18}" type="sibTrans" cxnId="{4A86AB8F-1EC0-48E1-9EDE-397245432D25}">
      <dgm:prSet/>
      <dgm:spPr/>
      <dgm:t>
        <a:bodyPr/>
        <a:lstStyle/>
        <a:p>
          <a:endParaRPr lang="fr-FR"/>
        </a:p>
      </dgm:t>
    </dgm:pt>
    <dgm:pt modelId="{01A30ED2-48E5-4218-A9C7-24C6A0F1405F}">
      <dgm:prSet phldrT="[Texte]"/>
      <dgm:spPr/>
      <dgm:t>
        <a:bodyPr/>
        <a:lstStyle/>
        <a:p>
          <a:r>
            <a:rPr lang="fr-FR" dirty="0"/>
            <a:t>DES PRATIQUANTS </a:t>
          </a:r>
          <a:r>
            <a:rPr lang="fr-FR" dirty="0" smtClean="0"/>
            <a:t>LICENCIES</a:t>
          </a:r>
          <a:endParaRPr lang="fr-FR" dirty="0"/>
        </a:p>
      </dgm:t>
    </dgm:pt>
    <dgm:pt modelId="{AFF67C07-70B8-4AA9-BA6B-6C3517341E37}" type="parTrans" cxnId="{1271396B-890B-46EF-9AB9-EB29D3D2EDFB}">
      <dgm:prSet/>
      <dgm:spPr/>
      <dgm:t>
        <a:bodyPr/>
        <a:lstStyle/>
        <a:p>
          <a:endParaRPr lang="fr-FR"/>
        </a:p>
      </dgm:t>
    </dgm:pt>
    <dgm:pt modelId="{C9A4CF97-A093-4D7C-8551-85DFBE5FB42C}" type="sibTrans" cxnId="{1271396B-890B-46EF-9AB9-EB29D3D2EDFB}">
      <dgm:prSet/>
      <dgm:spPr/>
      <dgm:t>
        <a:bodyPr/>
        <a:lstStyle/>
        <a:p>
          <a:endParaRPr lang="fr-FR"/>
        </a:p>
      </dgm:t>
    </dgm:pt>
    <dgm:pt modelId="{6262F246-00E3-475E-AEE4-358359E49237}">
      <dgm:prSet phldrT="[Texte]"/>
      <dgm:spPr/>
      <dgm:t>
        <a:bodyPr/>
        <a:lstStyle/>
        <a:p>
          <a:r>
            <a:rPr lang="fr-FR" dirty="0"/>
            <a:t>DES PRATIQUES DEFINIES</a:t>
          </a:r>
        </a:p>
      </dgm:t>
    </dgm:pt>
    <dgm:pt modelId="{DDA64DD8-4A9D-4A96-B49A-9162BF42AA88}" type="parTrans" cxnId="{ABBACFCA-873E-47A9-838B-E85DD3B75DCB}">
      <dgm:prSet/>
      <dgm:spPr/>
      <dgm:t>
        <a:bodyPr/>
        <a:lstStyle/>
        <a:p>
          <a:endParaRPr lang="fr-FR"/>
        </a:p>
      </dgm:t>
    </dgm:pt>
    <dgm:pt modelId="{85101BC4-A69C-4D34-827E-E3E095F1BC44}" type="sibTrans" cxnId="{ABBACFCA-873E-47A9-838B-E85DD3B75DCB}">
      <dgm:prSet/>
      <dgm:spPr/>
      <dgm:t>
        <a:bodyPr/>
        <a:lstStyle/>
        <a:p>
          <a:endParaRPr lang="fr-FR"/>
        </a:p>
      </dgm:t>
    </dgm:pt>
    <dgm:pt modelId="{317B1410-7828-4F80-B0EE-6C00A1265B8E}" type="pres">
      <dgm:prSet presAssocID="{26C2536C-CB50-4AF8-B4CF-7BA29379646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EC55895-8849-4CB7-834B-20BFA8F86102}" type="pres">
      <dgm:prSet presAssocID="{26C2536C-CB50-4AF8-B4CF-7BA293796464}" presName="radial" presStyleCnt="0">
        <dgm:presLayoutVars>
          <dgm:animLvl val="ctr"/>
        </dgm:presLayoutVars>
      </dgm:prSet>
      <dgm:spPr/>
    </dgm:pt>
    <dgm:pt modelId="{EE2C5CA4-74EC-453A-A1C8-499F89BFB719}" type="pres">
      <dgm:prSet presAssocID="{153C7E69-C065-481F-A2D6-DB24D42C0D01}" presName="centerShape" presStyleLbl="vennNode1" presStyleIdx="0" presStyleCnt="5" custScaleX="94060" custScaleY="79397" custLinFactNeighborX="-2006" custLinFactNeighborY="-614"/>
      <dgm:spPr/>
      <dgm:t>
        <a:bodyPr/>
        <a:lstStyle/>
        <a:p>
          <a:endParaRPr lang="fr-FR"/>
        </a:p>
      </dgm:t>
    </dgm:pt>
    <dgm:pt modelId="{F87C7A2C-C52C-4C68-87BE-FADE4BC27098}" type="pres">
      <dgm:prSet presAssocID="{0FB3D36E-4A2F-4D68-9130-85A420203E84}" presName="node" presStyleLbl="vennNode1" presStyleIdx="1" presStyleCnt="5" custRadScaleRad="89577" custRadScaleInc="-19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E0C4CB-1136-4FFF-95A1-99A9B1B81EDE}" type="pres">
      <dgm:prSet presAssocID="{CEE29F2C-9B72-49DE-B362-F6FADC1B322F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3C6BE8-433A-4020-8EC0-51500DB7954A}" type="pres">
      <dgm:prSet presAssocID="{01A30ED2-48E5-4218-A9C7-24C6A0F1405F}" presName="node" presStyleLbl="vennNode1" presStyleIdx="3" presStyleCnt="5" custRadScaleRad="86973" custRadScaleInc="10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6176C4-04BB-49E0-9F62-927C9E97C81C}" type="pres">
      <dgm:prSet presAssocID="{6262F246-00E3-475E-AEE4-358359E49237}" presName="node" presStyleLbl="vennNode1" presStyleIdx="4" presStyleCnt="5" custRadScaleRad="104887" custRadScaleInc="-4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F112065-A13D-45B9-8511-021637ABF803}" srcId="{26C2536C-CB50-4AF8-B4CF-7BA293796464}" destId="{153C7E69-C065-481F-A2D6-DB24D42C0D01}" srcOrd="0" destOrd="0" parTransId="{00592AB8-B19C-4841-923C-8A588BC22436}" sibTransId="{ED4DEF63-096C-45D9-9730-C614642FD2D2}"/>
    <dgm:cxn modelId="{4A86AB8F-1EC0-48E1-9EDE-397245432D25}" srcId="{153C7E69-C065-481F-A2D6-DB24D42C0D01}" destId="{CEE29F2C-9B72-49DE-B362-F6FADC1B322F}" srcOrd="1" destOrd="0" parTransId="{B03125F6-5F6C-483E-A7E3-E3628B6FF95D}" sibTransId="{79B86F95-0D9E-4C7E-A8B4-76475A235C18}"/>
    <dgm:cxn modelId="{155BE156-7CA2-4634-B0C4-71FD9D07E607}" type="presOf" srcId="{153C7E69-C065-481F-A2D6-DB24D42C0D01}" destId="{EE2C5CA4-74EC-453A-A1C8-499F89BFB719}" srcOrd="0" destOrd="0" presId="urn:microsoft.com/office/officeart/2005/8/layout/radial3"/>
    <dgm:cxn modelId="{1B1A704E-69FC-4113-A639-5A1BDBE9E51C}" type="presOf" srcId="{0FB3D36E-4A2F-4D68-9130-85A420203E84}" destId="{F87C7A2C-C52C-4C68-87BE-FADE4BC27098}" srcOrd="0" destOrd="0" presId="urn:microsoft.com/office/officeart/2005/8/layout/radial3"/>
    <dgm:cxn modelId="{E8DEA66B-CE7F-40A3-A81E-2E0E6C43ED0B}" type="presOf" srcId="{01A30ED2-48E5-4218-A9C7-24C6A0F1405F}" destId="{483C6BE8-433A-4020-8EC0-51500DB7954A}" srcOrd="0" destOrd="0" presId="urn:microsoft.com/office/officeart/2005/8/layout/radial3"/>
    <dgm:cxn modelId="{BE919D83-D113-4319-B57D-AB85E7FC745E}" type="presOf" srcId="{26C2536C-CB50-4AF8-B4CF-7BA293796464}" destId="{317B1410-7828-4F80-B0EE-6C00A1265B8E}" srcOrd="0" destOrd="0" presId="urn:microsoft.com/office/officeart/2005/8/layout/radial3"/>
    <dgm:cxn modelId="{EE4FCBF0-D471-4B55-A819-848E76A65BC2}" type="presOf" srcId="{CEE29F2C-9B72-49DE-B362-F6FADC1B322F}" destId="{DBE0C4CB-1136-4FFF-95A1-99A9B1B81EDE}" srcOrd="0" destOrd="0" presId="urn:microsoft.com/office/officeart/2005/8/layout/radial3"/>
    <dgm:cxn modelId="{ABBACFCA-873E-47A9-838B-E85DD3B75DCB}" srcId="{153C7E69-C065-481F-A2D6-DB24D42C0D01}" destId="{6262F246-00E3-475E-AEE4-358359E49237}" srcOrd="3" destOrd="0" parTransId="{DDA64DD8-4A9D-4A96-B49A-9162BF42AA88}" sibTransId="{85101BC4-A69C-4D34-827E-E3E095F1BC44}"/>
    <dgm:cxn modelId="{4D09CA86-C7AC-4CB4-BAA4-7139472D103E}" type="presOf" srcId="{6262F246-00E3-475E-AEE4-358359E49237}" destId="{D06176C4-04BB-49E0-9F62-927C9E97C81C}" srcOrd="0" destOrd="0" presId="urn:microsoft.com/office/officeart/2005/8/layout/radial3"/>
    <dgm:cxn modelId="{2621BB7B-8124-4437-B622-57FA887F4B1F}" srcId="{153C7E69-C065-481F-A2D6-DB24D42C0D01}" destId="{0FB3D36E-4A2F-4D68-9130-85A420203E84}" srcOrd="0" destOrd="0" parTransId="{5325E33F-3E3A-4B97-B132-028B21231419}" sibTransId="{16351AD3-E3AA-44CF-88CC-B7C4BF9AC3A1}"/>
    <dgm:cxn modelId="{1271396B-890B-46EF-9AB9-EB29D3D2EDFB}" srcId="{153C7E69-C065-481F-A2D6-DB24D42C0D01}" destId="{01A30ED2-48E5-4218-A9C7-24C6A0F1405F}" srcOrd="2" destOrd="0" parTransId="{AFF67C07-70B8-4AA9-BA6B-6C3517341E37}" sibTransId="{C9A4CF97-A093-4D7C-8551-85DFBE5FB42C}"/>
    <dgm:cxn modelId="{644056CE-F718-437E-A01C-895B91DD8AB4}" type="presParOf" srcId="{317B1410-7828-4F80-B0EE-6C00A1265B8E}" destId="{DEC55895-8849-4CB7-834B-20BFA8F86102}" srcOrd="0" destOrd="0" presId="urn:microsoft.com/office/officeart/2005/8/layout/radial3"/>
    <dgm:cxn modelId="{C5FCB3E9-2B89-4A75-BAD0-E0CDFA6D1D4E}" type="presParOf" srcId="{DEC55895-8849-4CB7-834B-20BFA8F86102}" destId="{EE2C5CA4-74EC-453A-A1C8-499F89BFB719}" srcOrd="0" destOrd="0" presId="urn:microsoft.com/office/officeart/2005/8/layout/radial3"/>
    <dgm:cxn modelId="{B4311E0B-2CB8-43F0-B85C-94B40514317C}" type="presParOf" srcId="{DEC55895-8849-4CB7-834B-20BFA8F86102}" destId="{F87C7A2C-C52C-4C68-87BE-FADE4BC27098}" srcOrd="1" destOrd="0" presId="urn:microsoft.com/office/officeart/2005/8/layout/radial3"/>
    <dgm:cxn modelId="{977A0D6D-86B4-4520-96FA-4DAB16141A56}" type="presParOf" srcId="{DEC55895-8849-4CB7-834B-20BFA8F86102}" destId="{DBE0C4CB-1136-4FFF-95A1-99A9B1B81EDE}" srcOrd="2" destOrd="0" presId="urn:microsoft.com/office/officeart/2005/8/layout/radial3"/>
    <dgm:cxn modelId="{969BF6BA-2E51-4836-9A86-5D06A2BB9CE0}" type="presParOf" srcId="{DEC55895-8849-4CB7-834B-20BFA8F86102}" destId="{483C6BE8-433A-4020-8EC0-51500DB7954A}" srcOrd="3" destOrd="0" presId="urn:microsoft.com/office/officeart/2005/8/layout/radial3"/>
    <dgm:cxn modelId="{CE34FC32-DE4B-4D98-A053-0AA540615B9E}" type="presParOf" srcId="{DEC55895-8849-4CB7-834B-20BFA8F86102}" destId="{D06176C4-04BB-49E0-9F62-927C9E97C81C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C5CA4-74EC-453A-A1C8-499F89BFB719}">
      <dsp:nvSpPr>
        <dsp:cNvPr id="0" name=""/>
        <dsp:cNvSpPr/>
      </dsp:nvSpPr>
      <dsp:spPr>
        <a:xfrm>
          <a:off x="2209801" y="1447795"/>
          <a:ext cx="2743199" cy="231556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SECTION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/>
            <a:t>LOISIR</a:t>
          </a:r>
        </a:p>
      </dsp:txBody>
      <dsp:txXfrm>
        <a:off x="2611533" y="1786901"/>
        <a:ext cx="1939735" cy="1637350"/>
      </dsp:txXfrm>
    </dsp:sp>
    <dsp:sp modelId="{F87C7A2C-C52C-4C68-87BE-FADE4BC27098}">
      <dsp:nvSpPr>
        <dsp:cNvPr id="0" name=""/>
        <dsp:cNvSpPr/>
      </dsp:nvSpPr>
      <dsp:spPr>
        <a:xfrm>
          <a:off x="2875478" y="199307"/>
          <a:ext cx="1458217" cy="1458217"/>
        </a:xfrm>
        <a:prstGeom prst="ellipse">
          <a:avLst/>
        </a:prstGeom>
        <a:solidFill>
          <a:schemeClr val="accent5">
            <a:alpha val="50000"/>
            <a:hueOff val="-1689636"/>
            <a:satOff val="-4355"/>
            <a:lumOff val="-294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/>
            <a:t>UN REFERENT IDENTIFIE</a:t>
          </a:r>
        </a:p>
      </dsp:txBody>
      <dsp:txXfrm>
        <a:off x="3089029" y="412858"/>
        <a:ext cx="1031115" cy="1031115"/>
      </dsp:txXfrm>
    </dsp:sp>
    <dsp:sp modelId="{DBE0C4CB-1136-4FFF-95A1-99A9B1B81EDE}">
      <dsp:nvSpPr>
        <dsp:cNvPr id="0" name=""/>
        <dsp:cNvSpPr/>
      </dsp:nvSpPr>
      <dsp:spPr>
        <a:xfrm>
          <a:off x="4827761" y="1899791"/>
          <a:ext cx="1458217" cy="1458217"/>
        </a:xfrm>
        <a:prstGeom prst="ellipse">
          <a:avLst/>
        </a:prstGeom>
        <a:solidFill>
          <a:schemeClr val="accent5">
            <a:alpha val="50000"/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/>
            <a:t>UN CRENEAU DE PRATIQUE REGULIER</a:t>
          </a:r>
        </a:p>
      </dsp:txBody>
      <dsp:txXfrm>
        <a:off x="5041312" y="2113342"/>
        <a:ext cx="1031115" cy="1031115"/>
      </dsp:txXfrm>
    </dsp:sp>
    <dsp:sp modelId="{483C6BE8-433A-4020-8EC0-51500DB7954A}">
      <dsp:nvSpPr>
        <dsp:cNvPr id="0" name=""/>
        <dsp:cNvSpPr/>
      </dsp:nvSpPr>
      <dsp:spPr>
        <a:xfrm>
          <a:off x="2901974" y="3551430"/>
          <a:ext cx="1458217" cy="1458217"/>
        </a:xfrm>
        <a:prstGeom prst="ellipse">
          <a:avLst/>
        </a:prstGeom>
        <a:solidFill>
          <a:schemeClr val="accent5">
            <a:alpha val="50000"/>
            <a:hueOff val="-5068907"/>
            <a:satOff val="-13064"/>
            <a:lumOff val="-88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/>
            <a:t>DES PRATIQUANTS </a:t>
          </a:r>
          <a:r>
            <a:rPr lang="fr-FR" sz="1300" kern="1200" dirty="0" smtClean="0"/>
            <a:t>LICENCIES</a:t>
          </a:r>
          <a:endParaRPr lang="fr-FR" sz="1300" kern="1200" dirty="0"/>
        </a:p>
      </dsp:txBody>
      <dsp:txXfrm>
        <a:off x="3115525" y="3764981"/>
        <a:ext cx="1031115" cy="1031115"/>
      </dsp:txXfrm>
    </dsp:sp>
    <dsp:sp modelId="{D06176C4-04BB-49E0-9F62-927C9E97C81C}">
      <dsp:nvSpPr>
        <dsp:cNvPr id="0" name=""/>
        <dsp:cNvSpPr/>
      </dsp:nvSpPr>
      <dsp:spPr>
        <a:xfrm>
          <a:off x="936450" y="1913465"/>
          <a:ext cx="1458217" cy="1458217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/>
            <a:t>DES PRATIQUES DEFINIES</a:t>
          </a:r>
        </a:p>
      </dsp:txBody>
      <dsp:txXfrm>
        <a:off x="1150001" y="2127016"/>
        <a:ext cx="1031115" cy="1031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C4EB9-D8D0-469F-B198-BD0758743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3FD15E5-64E9-4989-A76B-E4F85DAD7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4707A-BAE1-4420-A396-9C67F4B1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5F7A-E036-4F78-9A1A-5336297C4A34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BAB201-AA07-4658-8E01-430923BDD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05214C-D311-4D1A-9463-E864FB700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C1F-BBE9-4A25-A788-76EE740B0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0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C5D95-0C93-4D50-ABB4-F5342F2DE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CA0B500-C1F3-406D-8DB8-AB1124C80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A7A639-1A65-4A9D-B37F-804074837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5F7A-E036-4F78-9A1A-5336297C4A34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61D107-32D8-4C80-85F5-58E4F75F1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D51686-5BF6-45FE-84EA-FA0C97A5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C1F-BBE9-4A25-A788-76EE740B0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518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83C9DE6-6DE8-4D69-8B1B-AEEC98C71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E57B0BA-EEED-484D-A086-B15CE236D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F38267-4A47-4376-B475-BA1730DC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5F7A-E036-4F78-9A1A-5336297C4A34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2E55E8-BF5C-4B26-85AE-2767709B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AC870D-D3B7-443E-A4BC-3FA3240C2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C1F-BBE9-4A25-A788-76EE740B0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72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47B5F1-BCF6-4FBF-B3E7-6A01192F3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082C95-3086-4C9C-B23D-AB2A2D61A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0270D3-2EB9-494A-A01E-D0070AE0D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5F7A-E036-4F78-9A1A-5336297C4A34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035BDD-B816-4FD6-B0BB-6AB734776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29157D-4487-448B-9293-9B792FEAC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C1F-BBE9-4A25-A788-76EE740B0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16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A92C0-AA97-44A6-84F1-15429269C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0D08DC-A8D8-47F8-B626-93D00FB27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D1A069-C8EF-4728-9A1C-5A8E394F6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5F7A-E036-4F78-9A1A-5336297C4A34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792566-C120-4974-9A8D-513B4430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A38572-6374-47AB-962E-5CBA56971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C1F-BBE9-4A25-A788-76EE740B0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59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4293B3-82BB-4B31-A4AF-923653574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50F4C4-149C-4F5F-A7D0-503E31B1A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C9B93E-4760-414F-8F24-B3D2A8888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B41880-3CF6-4C4D-8F15-5201E45C6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5F7A-E036-4F78-9A1A-5336297C4A34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A287F9-7383-4A8A-B663-0F7480FF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CB40A2-E456-4D56-85C7-EEF11FB15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C1F-BBE9-4A25-A788-76EE740B0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35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55912-54B3-4B38-801E-9907EB08B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D027FA-2AB1-40A6-B368-98B71054C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8DD77E-903E-4BF9-AE56-DBF1A3323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53A06E-7BF9-45DE-AD1E-3D52CD25F0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43BA463-1B3F-4415-ABA3-18CB32CFD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F63C5D-16BD-4490-BDB3-051CEE115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5F7A-E036-4F78-9A1A-5336297C4A34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4C76101-4402-4F28-B396-E493290E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DB87FFD-96A9-4124-9080-9DBA57DF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C1F-BBE9-4A25-A788-76EE740B0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72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404B9-1182-4F01-A2B5-878BB5C6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7297C1C-4223-4C48-9E45-805950620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5F7A-E036-4F78-9A1A-5336297C4A34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AD52CA4-673C-4BB6-8914-C80CC5C2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9368D5-9969-4800-9AA4-B80CCDEF3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C1F-BBE9-4A25-A788-76EE740B0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92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42EBBBC-3FD0-4DEC-A4BE-7186D37E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5F7A-E036-4F78-9A1A-5336297C4A34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43DC68C-E49F-425C-BBA7-8A82436B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3AFA86-C9D3-4481-B1C0-471DD0268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C1F-BBE9-4A25-A788-76EE740B0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51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981B75-7ABF-4267-BEAD-60EDC034D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B8D9DA-EBBC-4797-85B2-21B504496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73F68C-F29C-4A20-AD82-27F0EFCCE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64BBAA-2236-4A7D-BD8C-8B02701D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5F7A-E036-4F78-9A1A-5336297C4A34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2B822B-B934-416B-BBAA-B0658B837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F321ED-9C1A-4187-99CD-F9500F460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C1F-BBE9-4A25-A788-76EE740B0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16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F1CE1-0C6E-41FC-961F-4F17A7B2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8F6DB68-5C2A-4F0E-9126-488D11FD1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A24627-2C49-4FB1-8A66-792258004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2C75B3-E168-49CB-9E76-D2B6F395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25F7A-E036-4F78-9A1A-5336297C4A34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659FD5-5C7B-427E-B471-70E114131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A91848-ECC9-4EAB-94E8-83761BDF8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4C1F-BBE9-4A25-A788-76EE740B0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91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9301D3-E5F1-4184-9B09-CD6CC9BD1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7B2713-8783-4591-85B4-B4546D265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6A3674-7850-4894-9FE3-60D9F63CC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25F7A-E036-4F78-9A1A-5336297C4A34}" type="datetimeFigureOut">
              <a:rPr lang="fr-FR" smtClean="0"/>
              <a:t>13/02/2019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0431A0-40D3-4135-9088-87587BED1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A11553-4EBC-4FB9-8E02-75710834F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4C1F-BBE9-4A25-A788-76EE740B00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06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theo.guimard@orange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899185-C9C4-4E40-8128-89CB0BB6C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40414"/>
            <a:ext cx="9144000" cy="10756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>
                <a:latin typeface="Arial Rounded MT Bold" panose="020F0704030504030204" pitchFamily="34" charset="0"/>
              </a:rPr>
              <a:t>Foot loisir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23F977-8496-4AD2-96DB-CDFA33A69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61823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Pourquoi ? Objectifs ? </a:t>
            </a:r>
          </a:p>
          <a:p>
            <a:endParaRPr lang="fr-FR" dirty="0"/>
          </a:p>
          <a:p>
            <a:r>
              <a:rPr lang="fr-FR" dirty="0"/>
              <a:t>Fidéliser les joueurs, après l’arrêt de la </a:t>
            </a:r>
            <a:r>
              <a:rPr lang="fr-FR" dirty="0" smtClean="0"/>
              <a:t>compétition.</a:t>
            </a:r>
          </a:p>
          <a:p>
            <a:r>
              <a:rPr lang="fr-FR" dirty="0" smtClean="0"/>
              <a:t>Attirer de nouveaux licencié(e)s à travers différentes pratiques.</a:t>
            </a:r>
          </a:p>
          <a:p>
            <a:r>
              <a:rPr lang="fr-FR" dirty="0" smtClean="0"/>
              <a:t>Offrir plusieurs offres de pratique qui correspondent à l’évolution de la société. </a:t>
            </a:r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BCB7676-B50F-4703-A5C6-119AD07589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7" t="6207" r="20585" b="14999"/>
          <a:stretch/>
        </p:blipFill>
        <p:spPr>
          <a:xfrm>
            <a:off x="10668000" y="304800"/>
            <a:ext cx="1139687" cy="147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76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DD402B-B392-49BD-AB5C-48C8D5C74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107156"/>
            <a:ext cx="105156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>
                <a:latin typeface="Arial Rounded MT Bold" panose="020F0704030504030204" pitchFamily="34" charset="0"/>
              </a:rPr>
              <a:t>Qu’est ce qu’une section loisir ? 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1C93AD60-F830-4360-A1EE-85B63C05AC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7883314"/>
              </p:ext>
            </p:extLst>
          </p:nvPr>
        </p:nvGraphicFramePr>
        <p:xfrm>
          <a:off x="-824947" y="1432719"/>
          <a:ext cx="7315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0F77100-26F8-410E-97D5-D6CE62B710DD}"/>
              </a:ext>
            </a:extLst>
          </p:cNvPr>
          <p:cNvSpPr/>
          <p:nvPr/>
        </p:nvSpPr>
        <p:spPr>
          <a:xfrm>
            <a:off x="5993295" y="4338163"/>
            <a:ext cx="2321697" cy="221503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Pratique régulière Championnats Critériums Coupes….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DEF0BE-8DF1-4748-9351-292A5AEA660F}"/>
              </a:ext>
            </a:extLst>
          </p:cNvPr>
          <p:cNvSpPr/>
          <p:nvPr/>
        </p:nvSpPr>
        <p:spPr>
          <a:xfrm>
            <a:off x="9507151" y="4338163"/>
            <a:ext cx="2321697" cy="221503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Pratique au </a:t>
            </a:r>
          </a:p>
          <a:p>
            <a:pPr algn="ctr"/>
            <a:r>
              <a:rPr lang="fr-FR" dirty="0"/>
              <a:t>sein du club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AB6B8F43-6490-4F22-BB30-584FAD44353D}"/>
              </a:ext>
            </a:extLst>
          </p:cNvPr>
          <p:cNvSpPr/>
          <p:nvPr/>
        </p:nvSpPr>
        <p:spPr>
          <a:xfrm>
            <a:off x="8044819" y="4984140"/>
            <a:ext cx="1867808" cy="92308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Evènements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256B647-F3CE-4EED-BA2B-2B46956B266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7" t="6207" r="20585" b="14999"/>
          <a:stretch/>
        </p:blipFill>
        <p:spPr>
          <a:xfrm>
            <a:off x="10668000" y="304800"/>
            <a:ext cx="1139687" cy="1470992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EB7499F-F1A3-4235-8AAC-9D4F430A30F9}"/>
              </a:ext>
            </a:extLst>
          </p:cNvPr>
          <p:cNvSpPr txBox="1"/>
          <p:nvPr/>
        </p:nvSpPr>
        <p:spPr>
          <a:xfrm>
            <a:off x="6544010" y="2093843"/>
            <a:ext cx="54372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3287"/>
                </a:solidFill>
              </a:rPr>
              <a:t>Sont considérés comme pratique loisir tous les championnats, critériums, challenges, rassemblements ou toutes autres organisations sportives, mises en place par le District, qui ne donnent pas lieu à des accessions et rétrogradations.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003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714EA8-D771-4DC1-A38B-FACAFE70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122445"/>
            <a:ext cx="105156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>
                <a:latin typeface="Arial Rounded MT Bold" panose="020F0704030504030204" pitchFamily="34" charset="0"/>
              </a:rPr>
              <a:t>Nous contacter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C7F5BA-C956-474D-B2CB-82841B8CB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Seurat Peggy </a:t>
            </a:r>
            <a:r>
              <a:rPr lang="fr-FR" dirty="0" smtClean="0"/>
              <a:t>(Conseillère Technique Développement et Animation des Pratiques)</a:t>
            </a:r>
            <a:endParaRPr lang="fr-FR" dirty="0"/>
          </a:p>
          <a:p>
            <a:pPr lvl="2"/>
            <a:r>
              <a:rPr lang="fr-FR" dirty="0"/>
              <a:t>06 24 21 30 78</a:t>
            </a:r>
          </a:p>
          <a:p>
            <a:pPr lvl="2"/>
            <a:r>
              <a:rPr lang="fr-FR" dirty="0"/>
              <a:t>pseurat@cote-dor.fff.fr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Guimard Théo (Stagiaire au district de football de Côte d’Or, étudiant M1 EOPS faculté des sciences du sport de Dijon </a:t>
            </a:r>
          </a:p>
          <a:p>
            <a:pPr lvl="2"/>
            <a:r>
              <a:rPr lang="fr-FR" dirty="0"/>
              <a:t>06 66 93 52 64 </a:t>
            </a:r>
          </a:p>
          <a:p>
            <a:pPr lvl="2"/>
            <a:r>
              <a:rPr lang="fr-FR" dirty="0" smtClean="0">
                <a:hlinkClick r:id="rId2"/>
              </a:rPr>
              <a:t>theo.guimard@orange.fr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25A20E7-3F4F-4462-BF91-719CFD8EE2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7" t="6207" r="20585" b="14999"/>
          <a:stretch/>
        </p:blipFill>
        <p:spPr>
          <a:xfrm>
            <a:off x="10668000" y="304800"/>
            <a:ext cx="1139687" cy="147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699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158</Words>
  <Application>Microsoft Office PowerPoint</Application>
  <PresentationFormat>Grand écran</PresentationFormat>
  <Paragraphs>27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Thème Office</vt:lpstr>
      <vt:lpstr>Foot loisir</vt:lpstr>
      <vt:lpstr>Qu’est ce qu’une section loisir ? </vt:lpstr>
      <vt:lpstr>Nous contacter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 loisir</dc:title>
  <dc:creator>Théo Guimard</dc:creator>
  <cp:lastModifiedBy>SEURAT Peggy</cp:lastModifiedBy>
  <cp:revision>11</cp:revision>
  <dcterms:created xsi:type="dcterms:W3CDTF">2018-12-05T16:21:56Z</dcterms:created>
  <dcterms:modified xsi:type="dcterms:W3CDTF">2019-02-13T09:21:26Z</dcterms:modified>
</cp:coreProperties>
</file>