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89" r:id="rId5"/>
    <p:sldId id="352" r:id="rId6"/>
    <p:sldId id="353" r:id="rId7"/>
    <p:sldId id="354" r:id="rId8"/>
    <p:sldId id="355" r:id="rId9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6509"/>
    <a:srgbClr val="E1801F"/>
    <a:srgbClr val="0019B0"/>
    <a:srgbClr val="FF5050"/>
    <a:srgbClr val="0066FF"/>
    <a:srgbClr val="99FF99"/>
    <a:srgbClr val="14286B"/>
    <a:srgbClr val="258B5D"/>
    <a:srgbClr val="B3860A"/>
    <a:srgbClr val="B39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7" autoAdjust="0"/>
    <p:restoredTop sz="95750" autoAdjust="0"/>
  </p:normalViewPr>
  <p:slideViewPr>
    <p:cSldViewPr>
      <p:cViewPr>
        <p:scale>
          <a:sx n="87" d="100"/>
          <a:sy n="87" d="100"/>
        </p:scale>
        <p:origin x="-1752" y="-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296" y="-114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DDAE5-824D-4DDC-9FF4-60BD1B00178A}" type="datetimeFigureOut">
              <a:rPr lang="fr-FR" smtClean="0"/>
              <a:pPr/>
              <a:t>11/03/2019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80A8E-7AAD-4567-BA90-EF029D3ECB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C98692-3950-4244-8394-C3B596C931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FD804-94F2-4F6F-8B46-E92D5FE459DB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547664" y="2060848"/>
            <a:ext cx="6400800" cy="156966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800" dirty="0">
                <a:solidFill>
                  <a:schemeClr val="bg1"/>
                </a:solidFill>
                <a:latin typeface="Arial" charset="0"/>
              </a:rPr>
              <a:t>PROGRAMME EDUCATIF </a:t>
            </a:r>
            <a:r>
              <a:rPr lang="fr-FR" sz="4800" dirty="0" smtClean="0">
                <a:solidFill>
                  <a:schemeClr val="bg1"/>
                </a:solidFill>
                <a:latin typeface="Arial" charset="0"/>
              </a:rPr>
              <a:t>FEDERAL</a:t>
            </a:r>
            <a:r>
              <a:rPr lang="fr-FR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endParaRPr lang="fr-FR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2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03848" y="3861048"/>
            <a:ext cx="2868329" cy="13375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FICHE « ACTION »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65305"/>
            <a:ext cx="167587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6165305"/>
            <a:ext cx="1548707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6165305"/>
            <a:ext cx="1539515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6165304"/>
            <a:ext cx="150023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6165304"/>
            <a:ext cx="1597209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8344" y="6159864"/>
            <a:ext cx="1475656" cy="69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 </a:t>
            </a:r>
            <a:endParaRPr lang="fr-FR" sz="3600" b="1" dirty="0">
              <a:solidFill>
                <a:srgbClr val="0070C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17032"/>
            <a:ext cx="1630991" cy="17728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836712"/>
            <a:ext cx="625125" cy="187220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Rectangle 24"/>
          <p:cNvSpPr/>
          <p:nvPr/>
        </p:nvSpPr>
        <p:spPr bwMode="auto">
          <a:xfrm>
            <a:off x="1331640" y="3140968"/>
            <a:ext cx="7344816" cy="3600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Le 9 Mars 2019, lors d’un plateau U9 organisé sur le terrain du FC Daix, chaque éducateur des 12 équipes présentes a pu récompenser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 d’un carton vert et d’une médaille les joueurs ayant le mieux représenté les valeurs PRETS de la FFF. </a:t>
            </a:r>
            <a:b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</a:b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Une présentation du carton Vert a été faite avant le plateau devant tous les enfants et les éducateurs.</a:t>
            </a:r>
            <a:b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</a:b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La remise du carton vert et de la médaille a été faite de suite après le plateau devant les joueurs, éducateurs et parents présents lors de cette belle journée</a:t>
            </a:r>
            <a:b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</a:b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6" name="Rectangle à coins arrondis 25"/>
          <p:cNvSpPr/>
          <p:nvPr/>
        </p:nvSpPr>
        <p:spPr bwMode="auto">
          <a:xfrm>
            <a:off x="3851920" y="2924944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Résumé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31640" y="2276872"/>
            <a:ext cx="2160240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err="1" smtClean="0">
                <a:solidFill>
                  <a:schemeClr val="tx1"/>
                </a:solidFill>
                <a:latin typeface="Times" pitchFamily="18" charset="0"/>
              </a:rPr>
              <a:t>Fair</a:t>
            </a:r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 - Play</a:t>
            </a:r>
            <a:endParaRPr lang="fr-FR" sz="12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4" name="Rectangle à coins arrondis 33"/>
          <p:cNvSpPr/>
          <p:nvPr/>
        </p:nvSpPr>
        <p:spPr bwMode="auto">
          <a:xfrm>
            <a:off x="1331640" y="1916832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Thématique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133164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Nom du club </a:t>
            </a:r>
            <a:r>
              <a:rPr lang="fr-FR" sz="1000" dirty="0" smtClean="0"/>
              <a:t>: FC Daix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444208" y="1268760"/>
            <a:ext cx="2232248" cy="13681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Opération Carton Vert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6444208" y="908720"/>
            <a:ext cx="2232248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Nom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2" name="Rectangle à coins arrondis 41"/>
          <p:cNvSpPr/>
          <p:nvPr/>
        </p:nvSpPr>
        <p:spPr bwMode="auto">
          <a:xfrm>
            <a:off x="6444208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dirty="0" smtClean="0"/>
              <a:t>Nb participants</a:t>
            </a:r>
            <a:r>
              <a:rPr lang="fr-FR" sz="1400" dirty="0" smtClean="0"/>
              <a:t> </a:t>
            </a:r>
            <a:r>
              <a:rPr lang="fr-FR" sz="1000" dirty="0" smtClean="0"/>
              <a:t>50</a:t>
            </a:r>
            <a:endParaRPr lang="fr-FR" sz="1000" dirty="0" smtClean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836712"/>
            <a:ext cx="625125" cy="187220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836712"/>
            <a:ext cx="625125" cy="187220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Rectangle 15"/>
          <p:cNvSpPr/>
          <p:nvPr/>
        </p:nvSpPr>
        <p:spPr bwMode="auto">
          <a:xfrm>
            <a:off x="1331640" y="1052736"/>
            <a:ext cx="2160240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Côte d’Or</a:t>
            </a:r>
            <a:endParaRPr lang="fr-FR" sz="12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7" name="Rectangle à coins arrondis 16"/>
          <p:cNvSpPr/>
          <p:nvPr/>
        </p:nvSpPr>
        <p:spPr bwMode="auto">
          <a:xfrm>
            <a:off x="1331640" y="692696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District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Rectangle à coins arrondis 17"/>
          <p:cNvSpPr/>
          <p:nvPr/>
        </p:nvSpPr>
        <p:spPr bwMode="auto">
          <a:xfrm>
            <a:off x="385192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Date </a:t>
            </a:r>
            <a:r>
              <a:rPr lang="fr-FR" sz="1000" dirty="0" smtClean="0"/>
              <a:t>le 9 Mars 2019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 </a:t>
            </a:r>
            <a:endParaRPr lang="fr-FR" sz="3600" b="1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331640" y="1988840"/>
            <a:ext cx="7344816" cy="46085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3200" b="1" dirty="0" smtClean="0"/>
          </a:p>
          <a:p>
            <a:pPr algn="ctr"/>
            <a:endParaRPr lang="fr-FR" sz="3200" b="1" dirty="0" smtClean="0"/>
          </a:p>
          <a:p>
            <a:pPr algn="ctr"/>
            <a:endParaRPr lang="fr-FR" sz="3200" b="1" dirty="0" smtClean="0"/>
          </a:p>
          <a:p>
            <a:pPr algn="ctr"/>
            <a:r>
              <a:rPr lang="fr-FR" sz="3200" b="1" dirty="0" smtClean="0"/>
              <a:t>PHOTO </a:t>
            </a:r>
          </a:p>
          <a:p>
            <a:pPr algn="ctr"/>
            <a:r>
              <a:rPr lang="fr-FR" sz="3200" b="1" dirty="0" smtClean="0"/>
              <a:t>DE </a:t>
            </a:r>
          </a:p>
          <a:p>
            <a:pPr algn="ctr"/>
            <a:r>
              <a:rPr lang="fr-FR" sz="3200" b="1" dirty="0" smtClean="0"/>
              <a:t>L’ACTION</a:t>
            </a:r>
          </a:p>
          <a:p>
            <a:pPr algn="ctr"/>
            <a:endParaRPr lang="fr-FR" sz="3200" b="1" dirty="0" smtClean="0"/>
          </a:p>
          <a:p>
            <a:pPr algn="ctr"/>
            <a:endParaRPr lang="fr-FR" sz="3200" b="1" dirty="0" smtClean="0"/>
          </a:p>
          <a:p>
            <a:pPr algn="ctr"/>
            <a:endParaRPr lang="fr-FR" sz="32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6632"/>
            <a:ext cx="7704856" cy="1631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 4" descr="53836731_1359422470849505_773661285186273280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700808"/>
            <a:ext cx="3972372" cy="4869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54255151_1359422534182832_7379869294844182528_n.jpg"/>
          <p:cNvPicPr>
            <a:picLocks noChangeAspect="1"/>
          </p:cNvPicPr>
          <p:nvPr/>
        </p:nvPicPr>
        <p:blipFill>
          <a:blip r:embed="rId2" cstate="print"/>
          <a:srcRect t="8371"/>
          <a:stretch>
            <a:fillRect/>
          </a:stretch>
        </p:blipFill>
        <p:spPr>
          <a:xfrm>
            <a:off x="2483768" y="764704"/>
            <a:ext cx="4515966" cy="55172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53528526_1359422494182836_352935378738898534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692696"/>
            <a:ext cx="4371950" cy="582926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80B9579429CF4F8381AB417F9F5BDC" ma:contentTypeVersion="1" ma:contentTypeDescription="Crée un document." ma:contentTypeScope="" ma:versionID="35461d2b855241006c57675daa95dcc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925a11e336e3fa0231ac2070ef03d4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DA4304-3A13-464C-8D02-42E8E2D46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44CAB8-42E6-4DB6-B19E-A388AB9B9C4C}">
  <ds:schemaRefs>
    <ds:schemaRef ds:uri="http://schemas.microsoft.com/office/2006/metadata/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768F919-6294-447C-A6D9-4D11662B45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5577</TotalTime>
  <Words>86</Words>
  <Application>Microsoft Office PowerPoint</Application>
  <PresentationFormat>Affichage à l'écran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Nouvelle présentation</vt:lpstr>
      <vt:lpstr>Diapositive 1</vt:lpstr>
      <vt:lpstr>Diapositive 2</vt:lpstr>
      <vt:lpstr>Diapositive 3</vt:lpstr>
      <vt:lpstr>Diapositive 4</vt:lpstr>
      <vt:lpstr>Diapositive 5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.. ..</dc:creator>
  <cp:lastModifiedBy>Mickael ROCHE</cp:lastModifiedBy>
  <cp:revision>608</cp:revision>
  <dcterms:created xsi:type="dcterms:W3CDTF">2006-11-08T16:46:26Z</dcterms:created>
  <dcterms:modified xsi:type="dcterms:W3CDTF">2019-03-11T13:03:31Z</dcterms:modified>
</cp:coreProperties>
</file>