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0"/>
  </p:notesMasterIdLst>
  <p:handoutMasterIdLst>
    <p:handoutMasterId r:id="rId11"/>
  </p:handoutMasterIdLst>
  <p:sldIdLst>
    <p:sldId id="289" r:id="rId5"/>
    <p:sldId id="352" r:id="rId6"/>
    <p:sldId id="353" r:id="rId7"/>
    <p:sldId id="354" r:id="rId8"/>
    <p:sldId id="355" r:id="rId9"/>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09"/>
    <a:srgbClr val="E1801F"/>
    <a:srgbClr val="0019B0"/>
    <a:srgbClr val="FF5050"/>
    <a:srgbClr val="0066FF"/>
    <a:srgbClr val="99FF99"/>
    <a:srgbClr val="14286B"/>
    <a:srgbClr val="258B5D"/>
    <a:srgbClr val="B3860A"/>
    <a:srgbClr val="B39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p:scale>
          <a:sx n="87" d="100"/>
          <a:sy n="87" d="100"/>
        </p:scale>
        <p:origin x="-1752"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30/04/2019</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a:t>
            </a:r>
            <a:r>
              <a:rPr lang="fr-FR" sz="4800" dirty="0" smtClean="0">
                <a:solidFill>
                  <a:schemeClr val="bg1"/>
                </a:solidFill>
                <a:latin typeface="Arial" charset="0"/>
              </a:rPr>
              <a:t>FEDERAL</a:t>
            </a:r>
            <a:r>
              <a:rPr lang="fr-FR" sz="4000" dirty="0" smtClean="0">
                <a:solidFill>
                  <a:schemeClr val="bg1"/>
                </a:solidFill>
                <a:latin typeface="Arial" charset="0"/>
              </a:rPr>
              <a:t> </a:t>
            </a:r>
            <a:endParaRPr lang="fr-FR" sz="4000" dirty="0">
              <a:solidFill>
                <a:schemeClr val="bg1"/>
              </a:solidFill>
              <a:latin typeface="Arial" charset="0"/>
            </a:endParaRP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03848" y="3861048"/>
            <a:ext cx="2868329" cy="133752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FICHE «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4"/>
          <p:cNvPicPr>
            <a:picLocks noChangeAspect="1" noChangeArrowheads="1"/>
          </p:cNvPicPr>
          <p:nvPr/>
        </p:nvPicPr>
        <p:blipFill>
          <a:blip r:embed="rId3" cstate="print"/>
          <a:srcRect/>
          <a:stretch>
            <a:fillRect/>
          </a:stretch>
        </p:blipFill>
        <p:spPr bwMode="auto">
          <a:xfrm>
            <a:off x="392392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fr-FR" sz="1200" dirty="0" smtClean="0">
              <a:solidFill>
                <a:schemeClr val="tx1"/>
              </a:solidFill>
              <a:latin typeface="Times" pitchFamily="18" charset="0"/>
            </a:endParaRPr>
          </a:p>
          <a:p>
            <a:r>
              <a:rPr lang="fr-FR" sz="1800" dirty="0" smtClean="0"/>
              <a:t>Dans le cadre du programme éducatif fédéral les enfants de la catégorie U7 ont pu profiter d'une action PEF sur le tri sélectif</a:t>
            </a:r>
            <a:r>
              <a:rPr lang="fr-FR" sz="1800" dirty="0" smtClean="0"/>
              <a:t>. Cette </a:t>
            </a:r>
            <a:r>
              <a:rPr lang="fr-FR" sz="1800" dirty="0" smtClean="0"/>
              <a:t>action était organisée par leur éducateur Romain le mercredi 27 mars.</a:t>
            </a:r>
          </a:p>
          <a:p>
            <a:r>
              <a:rPr lang="fr-FR" sz="1800" dirty="0" smtClean="0"/>
              <a:t>Au cours de cette action, les enfants ont ainsi pu apprendre les principes du tri sélectifs et pratiqués cela en effectuant une course au trésors avec de nombreux déchets cachets dans l'enceinte du stade.</a:t>
            </a:r>
          </a:p>
          <a:p>
            <a:r>
              <a:rPr lang="fr-FR" sz="1800" dirty="0" smtClean="0"/>
              <a:t>Les enfants ont étés très appliqué et ont pris du plaisir en apprenant à trier leurs déchets.</a:t>
            </a: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Résumé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smtClean="0">
              <a:solidFill>
                <a:schemeClr val="tx1"/>
              </a:solidFill>
              <a:latin typeface="Times" pitchFamily="18" charset="0"/>
            </a:endParaRP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Thématique</a:t>
            </a:r>
            <a:endParaRPr kumimoji="0" lang="fr-FR" sz="1800" b="1" i="0" u="none" strike="noStrike" cap="none" normalizeH="0" baseline="0" dirty="0" smtClean="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b="1" dirty="0" smtClean="0"/>
              <a:t>Nom du club </a:t>
            </a:r>
            <a:r>
              <a:rPr lang="fr-FR" sz="1000" dirty="0" smtClean="0"/>
              <a:t>FC Daix</a:t>
            </a:r>
            <a:endParaRPr kumimoji="0" lang="fr-FR" sz="1800" b="0" i="0" u="none" strike="noStrike" cap="none" normalizeH="0" baseline="0" dirty="0" smtClean="0">
              <a:ln>
                <a:noFill/>
              </a:ln>
              <a:solidFill>
                <a:schemeClr val="tx1"/>
              </a:solidFill>
              <a:effectLst/>
              <a:latin typeface="Times" pitchFamily="18" charset="0"/>
            </a:endParaRPr>
          </a:p>
        </p:txBody>
      </p:sp>
      <p:sp>
        <p:nvSpPr>
          <p:cNvPr id="37" name="Rectangle 36"/>
          <p:cNvSpPr/>
          <p:nvPr/>
        </p:nvSpPr>
        <p:spPr bwMode="auto">
          <a:xfrm>
            <a:off x="6444208" y="1268760"/>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p:txBody>
      </p:sp>
      <p:sp>
        <p:nvSpPr>
          <p:cNvPr id="38" name="Rectangle à coins arrondis 37"/>
          <p:cNvSpPr/>
          <p:nvPr/>
        </p:nvSpPr>
        <p:spPr bwMode="auto">
          <a:xfrm>
            <a:off x="6444208" y="908720"/>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FR" sz="1400" b="1" dirty="0" smtClean="0"/>
              <a:t>Nb participants</a:t>
            </a:r>
            <a:r>
              <a:rPr lang="fr-FR" sz="1400" dirty="0" smtClean="0"/>
              <a:t> </a:t>
            </a:r>
            <a:r>
              <a:rPr lang="fr-FR" sz="1000" dirty="0" smtClean="0"/>
              <a:t>12</a:t>
            </a:r>
            <a:endParaRPr lang="fr-FR" sz="1000" dirty="0" smtClean="0">
              <a:solidFill>
                <a:schemeClr val="tx1"/>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pic>
        <p:nvPicPr>
          <p:cNvPr id="49" name="Picture 4"/>
          <p:cNvPicPr>
            <a:picLocks noChangeAspect="1" noChangeArrowheads="1"/>
          </p:cNvPicPr>
          <p:nvPr/>
        </p:nvPicPr>
        <p:blipFill>
          <a:blip r:embed="rId3" cstate="print"/>
          <a:srcRect/>
          <a:stretch>
            <a:fillRect/>
          </a:stretch>
        </p:blipFill>
        <p:spPr bwMode="auto">
          <a:xfrm>
            <a:off x="464400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50" name="Picture 4"/>
          <p:cNvPicPr>
            <a:picLocks noChangeAspect="1" noChangeArrowheads="1"/>
          </p:cNvPicPr>
          <p:nvPr/>
        </p:nvPicPr>
        <p:blipFill>
          <a:blip r:embed="rId3" cstate="print"/>
          <a:srcRect/>
          <a:stretch>
            <a:fillRect/>
          </a:stretch>
        </p:blipFill>
        <p:spPr bwMode="auto">
          <a:xfrm>
            <a:off x="536408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16" name="Rectangle 15"/>
          <p:cNvSpPr/>
          <p:nvPr/>
        </p:nvSpPr>
        <p:spPr bwMode="auto">
          <a:xfrm>
            <a:off x="1331640" y="1052736"/>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smtClean="0">
              <a:solidFill>
                <a:schemeClr val="tx1"/>
              </a:solidFill>
              <a:latin typeface="Times" pitchFamily="18" charset="0"/>
            </a:endParaRPr>
          </a:p>
        </p:txBody>
      </p:sp>
      <p:sp>
        <p:nvSpPr>
          <p:cNvPr id="17" name="Rectangle à coins arrondis 16"/>
          <p:cNvSpPr/>
          <p:nvPr/>
        </p:nvSpPr>
        <p:spPr bwMode="auto">
          <a:xfrm>
            <a:off x="1331640" y="69269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District</a:t>
            </a:r>
            <a:endParaRPr kumimoji="0" lang="fr-FR" sz="1800" b="1" i="0" u="none" strike="noStrike" cap="none" normalizeH="0" baseline="0" dirty="0" smtClean="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b="1" dirty="0" smtClean="0"/>
              <a:t>Date </a:t>
            </a:r>
            <a:r>
              <a:rPr lang="fr-FR" sz="1000" dirty="0" smtClean="0"/>
              <a:t>27/03/19</a:t>
            </a:r>
            <a:endParaRPr kumimoji="0" lang="fr-FR" sz="1800" b="0" i="0" u="none" strike="noStrike" cap="none" normalizeH="0" baseline="0" dirty="0" smtClean="0">
              <a:ln>
                <a:noFill/>
              </a:ln>
              <a:solidFill>
                <a:schemeClr val="tx1"/>
              </a:solidFill>
              <a:effectLst/>
              <a:latin typeface="Times" pitchFamily="18" charset="0"/>
            </a:endParaRPr>
          </a:p>
        </p:txBody>
      </p:sp>
      <p:sp>
        <p:nvSpPr>
          <p:cNvPr id="19" name="ZoneTexte 18"/>
          <p:cNvSpPr txBox="1"/>
          <p:nvPr/>
        </p:nvSpPr>
        <p:spPr>
          <a:xfrm>
            <a:off x="1403648" y="1052736"/>
            <a:ext cx="2088232" cy="461665"/>
          </a:xfrm>
          <a:prstGeom prst="rect">
            <a:avLst/>
          </a:prstGeom>
          <a:noFill/>
        </p:spPr>
        <p:txBody>
          <a:bodyPr wrap="square" rtlCol="0">
            <a:spAutoFit/>
          </a:bodyPr>
          <a:lstStyle/>
          <a:p>
            <a:r>
              <a:rPr lang="fr-FR" dirty="0" smtClean="0"/>
              <a:t>Côte d’Or</a:t>
            </a:r>
            <a:endParaRPr lang="fr-FR" dirty="0"/>
          </a:p>
        </p:txBody>
      </p:sp>
      <p:sp>
        <p:nvSpPr>
          <p:cNvPr id="20" name="ZoneTexte 19"/>
          <p:cNvSpPr txBox="1"/>
          <p:nvPr/>
        </p:nvSpPr>
        <p:spPr>
          <a:xfrm>
            <a:off x="1403648" y="2276872"/>
            <a:ext cx="2232248" cy="461665"/>
          </a:xfrm>
          <a:prstGeom prst="rect">
            <a:avLst/>
          </a:prstGeom>
          <a:noFill/>
        </p:spPr>
        <p:txBody>
          <a:bodyPr wrap="square" rtlCol="0">
            <a:spAutoFit/>
          </a:bodyPr>
          <a:lstStyle/>
          <a:p>
            <a:r>
              <a:rPr lang="fr-FR" dirty="0" smtClean="0"/>
              <a:t>Environnement</a:t>
            </a:r>
            <a:endParaRPr lang="fr-FR" dirty="0"/>
          </a:p>
        </p:txBody>
      </p:sp>
      <p:sp>
        <p:nvSpPr>
          <p:cNvPr id="21" name="ZoneTexte 20"/>
          <p:cNvSpPr txBox="1"/>
          <p:nvPr/>
        </p:nvSpPr>
        <p:spPr>
          <a:xfrm>
            <a:off x="6516216" y="1340768"/>
            <a:ext cx="2160240" cy="830997"/>
          </a:xfrm>
          <a:prstGeom prst="rect">
            <a:avLst/>
          </a:prstGeom>
          <a:noFill/>
        </p:spPr>
        <p:txBody>
          <a:bodyPr wrap="square" rtlCol="0">
            <a:spAutoFit/>
          </a:bodyPr>
          <a:lstStyle/>
          <a:p>
            <a:r>
              <a:rPr lang="fr-FR" dirty="0" smtClean="0"/>
              <a:t>Initiation au tri sélectif</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sp>
        <p:nvSpPr>
          <p:cNvPr id="11" name="ZoneTexte 10"/>
          <p:cNvSpPr txBox="1"/>
          <p:nvPr/>
        </p:nvSpPr>
        <p:spPr>
          <a:xfrm>
            <a:off x="1331640" y="1988840"/>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smtClean="0"/>
          </a:p>
          <a:p>
            <a:pPr algn="ctr"/>
            <a:endParaRPr lang="fr-FR" sz="3200" b="1" dirty="0" smtClean="0"/>
          </a:p>
          <a:p>
            <a:pPr algn="ctr"/>
            <a:endParaRPr lang="fr-FR" sz="3200" b="1" dirty="0" smtClean="0"/>
          </a:p>
          <a:p>
            <a:pPr algn="ctr"/>
            <a:r>
              <a:rPr lang="fr-FR" sz="3200" b="1" dirty="0" smtClean="0"/>
              <a:t>PHOTO </a:t>
            </a:r>
          </a:p>
          <a:p>
            <a:pPr algn="ctr"/>
            <a:r>
              <a:rPr lang="fr-FR" sz="3200" b="1" dirty="0" smtClean="0"/>
              <a:t>DE </a:t>
            </a:r>
            <a:endParaRPr lang="fr-FR" sz="3200" b="1" dirty="0" smtClean="0"/>
          </a:p>
          <a:p>
            <a:pPr algn="ctr"/>
            <a:r>
              <a:rPr lang="fr-FR" sz="3200" b="1" dirty="0" smtClean="0"/>
              <a:t>L’ACTION</a:t>
            </a:r>
          </a:p>
          <a:p>
            <a:pPr algn="ctr"/>
            <a:endParaRPr lang="fr-FR" sz="3200" b="1" dirty="0" smtClean="0"/>
          </a:p>
          <a:p>
            <a:pPr algn="ctr"/>
            <a:endParaRPr lang="fr-FR" sz="3200" b="1" dirty="0" smtClean="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16632"/>
            <a:ext cx="7704856" cy="1631341"/>
          </a:xfrm>
          <a:prstGeom prst="rect">
            <a:avLst/>
          </a:prstGeom>
          <a:ln>
            <a:noFill/>
          </a:ln>
          <a:effectLst>
            <a:softEdge rad="112500"/>
          </a:effectLst>
        </p:spPr>
      </p:pic>
      <p:pic>
        <p:nvPicPr>
          <p:cNvPr id="9" name="Image 8" descr="Action PEF perso (5).jpg"/>
          <p:cNvPicPr>
            <a:picLocks noChangeAspect="1"/>
          </p:cNvPicPr>
          <p:nvPr/>
        </p:nvPicPr>
        <p:blipFill>
          <a:blip r:embed="rId3" cstate="print"/>
          <a:stretch>
            <a:fillRect/>
          </a:stretch>
        </p:blipFill>
        <p:spPr>
          <a:xfrm>
            <a:off x="1691680" y="2060848"/>
            <a:ext cx="6444208" cy="44644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sp>
        <p:nvSpPr>
          <p:cNvPr id="11" name="ZoneTexte 10"/>
          <p:cNvSpPr txBox="1"/>
          <p:nvPr/>
        </p:nvSpPr>
        <p:spPr>
          <a:xfrm>
            <a:off x="1331640" y="1988840"/>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smtClean="0"/>
          </a:p>
          <a:p>
            <a:pPr algn="ctr"/>
            <a:endParaRPr lang="fr-FR" sz="3200" b="1" dirty="0" smtClean="0"/>
          </a:p>
          <a:p>
            <a:pPr algn="ctr"/>
            <a:endParaRPr lang="fr-FR" sz="3200" b="1" dirty="0" smtClean="0"/>
          </a:p>
          <a:p>
            <a:pPr algn="ctr"/>
            <a:r>
              <a:rPr lang="fr-FR" sz="3200" b="1" dirty="0" smtClean="0"/>
              <a:t>PHOTO </a:t>
            </a:r>
          </a:p>
          <a:p>
            <a:pPr algn="ctr"/>
            <a:r>
              <a:rPr lang="fr-FR" sz="3200" b="1" dirty="0" smtClean="0"/>
              <a:t>DE </a:t>
            </a:r>
            <a:endParaRPr lang="fr-FR" sz="3200" b="1" dirty="0" smtClean="0"/>
          </a:p>
          <a:p>
            <a:pPr algn="ctr"/>
            <a:r>
              <a:rPr lang="fr-FR" sz="3200" b="1" dirty="0" smtClean="0"/>
              <a:t>L’ACTION</a:t>
            </a:r>
          </a:p>
          <a:p>
            <a:pPr algn="ctr"/>
            <a:endParaRPr lang="fr-FR" sz="3200" b="1" dirty="0" smtClean="0"/>
          </a:p>
          <a:p>
            <a:pPr algn="ctr"/>
            <a:endParaRPr lang="fr-FR" sz="3200" b="1" dirty="0" smtClean="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16632"/>
            <a:ext cx="7704856" cy="1631341"/>
          </a:xfrm>
          <a:prstGeom prst="rect">
            <a:avLst/>
          </a:prstGeom>
          <a:ln>
            <a:noFill/>
          </a:ln>
          <a:effectLst>
            <a:softEdge rad="112500"/>
          </a:effectLst>
        </p:spPr>
      </p:pic>
      <p:pic>
        <p:nvPicPr>
          <p:cNvPr id="5" name="Image 4" descr="Action PEF perso (2).jpg"/>
          <p:cNvPicPr>
            <a:picLocks noChangeAspect="1"/>
          </p:cNvPicPr>
          <p:nvPr/>
        </p:nvPicPr>
        <p:blipFill>
          <a:blip r:embed="rId3" cstate="print"/>
          <a:stretch>
            <a:fillRect/>
          </a:stretch>
        </p:blipFill>
        <p:spPr>
          <a:xfrm>
            <a:off x="1979712" y="1988840"/>
            <a:ext cx="6358227" cy="45365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sp>
        <p:nvSpPr>
          <p:cNvPr id="11" name="ZoneTexte 10"/>
          <p:cNvSpPr txBox="1"/>
          <p:nvPr/>
        </p:nvSpPr>
        <p:spPr>
          <a:xfrm>
            <a:off x="1331640" y="1988840"/>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smtClean="0"/>
          </a:p>
          <a:p>
            <a:pPr algn="ctr"/>
            <a:endParaRPr lang="fr-FR" sz="3200" b="1" dirty="0" smtClean="0"/>
          </a:p>
          <a:p>
            <a:pPr algn="ctr"/>
            <a:endParaRPr lang="fr-FR" sz="3200" b="1" dirty="0" smtClean="0"/>
          </a:p>
          <a:p>
            <a:pPr algn="ctr"/>
            <a:r>
              <a:rPr lang="fr-FR" sz="3200" b="1" dirty="0" smtClean="0"/>
              <a:t>PHOTO </a:t>
            </a:r>
          </a:p>
          <a:p>
            <a:pPr algn="ctr"/>
            <a:r>
              <a:rPr lang="fr-FR" sz="3200" b="1" dirty="0" smtClean="0"/>
              <a:t>DE </a:t>
            </a:r>
            <a:endParaRPr lang="fr-FR" sz="3200" b="1" dirty="0" smtClean="0"/>
          </a:p>
          <a:p>
            <a:pPr algn="ctr"/>
            <a:r>
              <a:rPr lang="fr-FR" sz="3200" b="1" dirty="0" smtClean="0"/>
              <a:t>L’ACTION</a:t>
            </a:r>
          </a:p>
          <a:p>
            <a:pPr algn="ctr"/>
            <a:endParaRPr lang="fr-FR" sz="3200" b="1" dirty="0" smtClean="0"/>
          </a:p>
          <a:p>
            <a:pPr algn="ctr"/>
            <a:endParaRPr lang="fr-FR" sz="3200" b="1" dirty="0" smtClean="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16632"/>
            <a:ext cx="7704856" cy="1631341"/>
          </a:xfrm>
          <a:prstGeom prst="rect">
            <a:avLst/>
          </a:prstGeom>
          <a:ln>
            <a:noFill/>
          </a:ln>
          <a:effectLst>
            <a:softEdge rad="112500"/>
          </a:effectLst>
        </p:spPr>
      </p:pic>
      <p:pic>
        <p:nvPicPr>
          <p:cNvPr id="5" name="Image 4" descr="Action PEF perso (6).jpg"/>
          <p:cNvPicPr>
            <a:picLocks noChangeAspect="1"/>
          </p:cNvPicPr>
          <p:nvPr/>
        </p:nvPicPr>
        <p:blipFill>
          <a:blip r:embed="rId3" cstate="print"/>
          <a:stretch>
            <a:fillRect/>
          </a:stretch>
        </p:blipFill>
        <p:spPr>
          <a:xfrm>
            <a:off x="1331640" y="1916832"/>
            <a:ext cx="7344816" cy="46531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5577</TotalTime>
  <Words>135</Words>
  <Application>Microsoft Office PowerPoint</Application>
  <PresentationFormat>Affichage à l'écran (4:3)</PresentationFormat>
  <Paragraphs>42</Paragraphs>
  <Slides>5</Slides>
  <Notes>1</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Nouvelle présentation</vt:lpstr>
      <vt:lpstr>Diapositive 1</vt:lpstr>
      <vt:lpstr>Diapositive 2</vt:lpstr>
      <vt:lpstr>Diapositive 3</vt:lpstr>
      <vt:lpstr>Diapositive 4</vt:lpstr>
      <vt:lpstr>Diapositive 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Mickael ROCHE</cp:lastModifiedBy>
  <cp:revision>609</cp:revision>
  <dcterms:created xsi:type="dcterms:W3CDTF">2006-11-08T16:46:26Z</dcterms:created>
  <dcterms:modified xsi:type="dcterms:W3CDTF">2019-04-30T09:35:52Z</dcterms:modified>
</cp:coreProperties>
</file>