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52" r:id="rId5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  <a:srgbClr val="E1801F"/>
    <a:srgbClr val="0019B0"/>
    <a:srgbClr val="FF505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>
        <p:scale>
          <a:sx n="87" d="100"/>
          <a:sy n="87" d="100"/>
        </p:scale>
        <p:origin x="-1592" y="43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23/03/20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689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109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600" dirty="0" smtClean="0">
                <a:solidFill>
                  <a:schemeClr val="tx1"/>
                </a:solidFill>
                <a:latin typeface="Times" pitchFamily="18" charset="0"/>
              </a:rPr>
              <a:t>Intervention de la structure Elise auprès de nos U9 pour leur apprendre a trier les déchets du club suite a leur mise en place de nouvelles poubelles (canettes / bouteilles plastiques / bouchons / non recyclable …)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Environnement</a:t>
            </a:r>
            <a:endParaRPr lang="fr-FR" sz="12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Chevigny St Sauveur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44208" y="1268760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solidFill>
                  <a:schemeClr val="tx1"/>
                </a:solidFill>
                <a:latin typeface="Times" pitchFamily="18" charset="0"/>
              </a:rPr>
              <a:t>Trier ses déchets au club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444208" y="908720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/>
              <a:t>Nb participants</a:t>
            </a:r>
            <a:r>
              <a:rPr lang="fr-FR" sz="1400" dirty="0" smtClean="0"/>
              <a:t> </a:t>
            </a:r>
            <a:r>
              <a:rPr lang="fr-FR" sz="1000" dirty="0" smtClean="0"/>
              <a:t>: 30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 bwMode="auto">
          <a:xfrm>
            <a:off x="1331640" y="1052736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Côte d’Or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69269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District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Septembre 2019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3" name="Image 2" descr="69853866_2653216981412948_8544253599012618240_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437112"/>
            <a:ext cx="2688299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4CAB8-42E6-4DB6-B19E-A388AB9B9C4C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8529</TotalTime>
  <Words>65</Words>
  <Application>Microsoft Macintosh PowerPoint</Application>
  <PresentationFormat>Présentation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Nouvelle présentation</vt:lpstr>
      <vt:lpstr>Présentation PowerPoint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Valérian Perrin</cp:lastModifiedBy>
  <cp:revision>627</cp:revision>
  <dcterms:created xsi:type="dcterms:W3CDTF">2006-11-08T16:46:26Z</dcterms:created>
  <dcterms:modified xsi:type="dcterms:W3CDTF">2020-03-23T15:16:07Z</dcterms:modified>
</cp:coreProperties>
</file>