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291" r:id="rId3"/>
    <p:sldId id="288" r:id="rId4"/>
    <p:sldId id="28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E7477"/>
    <a:srgbClr val="F59304"/>
    <a:srgbClr val="109BDB"/>
    <a:srgbClr val="0A6742"/>
    <a:srgbClr val="53267A"/>
    <a:srgbClr val="D31D2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84"/>
    <p:restoredTop sz="96654"/>
  </p:normalViewPr>
  <p:slideViewPr>
    <p:cSldViewPr snapToGrid="0" snapToObjects="1">
      <p:cViewPr>
        <p:scale>
          <a:sx n="75" d="100"/>
          <a:sy n="75" d="100"/>
        </p:scale>
        <p:origin x="-486" y="-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6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6" d="100"/>
          <a:sy n="116" d="100"/>
        </p:scale>
        <p:origin x="1352" y="1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99999-BD5A-5C4A-8076-FB9EA207B945}" type="datetimeFigureOut">
              <a:rPr lang="fr-FR" smtClean="0"/>
              <a:pPr/>
              <a:t>19/11/2020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362A0-46FC-D84E-9379-6C9377080ED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78265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C9A23-1890-C043-98D6-29451C867E56}" type="datetimeFigureOut">
              <a:rPr lang="fr-FR" smtClean="0"/>
              <a:pPr/>
              <a:t>19/11/2020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6DBD4-6AD4-EF47-911D-E3F034F23F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74106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6DBD4-6AD4-EF47-911D-E3F034F23FAE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73138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6DBD4-6AD4-EF47-911D-E3F034F23FAE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35260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6DBD4-6AD4-EF47-911D-E3F034F23FAE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580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2" t="1" r="3654" b="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9343" y="2906889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05965" y="301095"/>
            <a:ext cx="2150755" cy="23046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22449"/>
            <a:ext cx="1131443" cy="83552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21241" y="85540"/>
            <a:ext cx="1465118" cy="1308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CF97-27BB-5D41-94FA-8FAE75378739}" type="datetime1">
              <a:rPr lang="fr-FR" smtClean="0"/>
              <a:pPr/>
              <a:t>19/11/2020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60214" y="59995"/>
            <a:ext cx="843972" cy="75308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229" y="5516076"/>
            <a:ext cx="1105468" cy="84027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229" y="756281"/>
            <a:ext cx="812225" cy="6173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96982" y="-102124"/>
            <a:ext cx="12288982" cy="69601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4622" y="265233"/>
            <a:ext cx="1347156" cy="12020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02075" y="4957461"/>
            <a:ext cx="2388770" cy="176401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73495" y="265233"/>
            <a:ext cx="439420" cy="387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aseline="0">
                <a:solidFill>
                  <a:schemeClr val="bg1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et modifié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15A4-1F39-534B-94DC-1DD43779C6DA}" type="datetime1">
              <a:rPr lang="fr-FR" smtClean="0"/>
              <a:pPr/>
              <a:t>19/11/2020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96982" y="-74414"/>
            <a:ext cx="12288982" cy="69601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4622" y="265233"/>
            <a:ext cx="1347156" cy="12020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02075" y="4957461"/>
            <a:ext cx="2388770" cy="1764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36576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0BB3-604E-9C45-831B-DD3DD1C74425}" type="datetime1">
              <a:rPr lang="fr-FR" smtClean="0"/>
              <a:pPr/>
              <a:t>19/11/2020</a:t>
            </a:fld>
            <a:endParaRPr lang="fr-FR"/>
          </a:p>
        </p:txBody>
      </p:sp>
      <p:sp>
        <p:nvSpPr>
          <p:cNvPr id="4" name="Espace réservé pour une image  3"/>
          <p:cNvSpPr>
            <a:spLocks noGrp="1"/>
          </p:cNvSpPr>
          <p:nvPr>
            <p:ph type="pic" sz="quarter" idx="13"/>
          </p:nvPr>
        </p:nvSpPr>
        <p:spPr>
          <a:xfrm>
            <a:off x="-96838" y="2057400"/>
            <a:ext cx="12288838" cy="4800600"/>
          </a:xfrm>
        </p:spPr>
        <p:txBody>
          <a:bodyPr/>
          <a:lstStyle/>
          <a:p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61418" y="10215"/>
            <a:ext cx="825484" cy="73658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86902" y="0"/>
            <a:ext cx="1444930" cy="1067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36576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55AD-74FE-5449-931E-42C8127FCB6E}" type="datetime1">
              <a:rPr lang="fr-FR" smtClean="0"/>
              <a:pPr/>
              <a:t>19/11/2020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861" y="1233279"/>
            <a:ext cx="825484" cy="736586"/>
          </a:xfrm>
          <a:prstGeom prst="rect">
            <a:avLst/>
          </a:prstGeom>
        </p:spPr>
      </p:pic>
      <p:sp>
        <p:nvSpPr>
          <p:cNvPr id="13" name="Espace réservé pour une image  12"/>
          <p:cNvSpPr>
            <a:spLocks noGrp="1"/>
          </p:cNvSpPr>
          <p:nvPr>
            <p:ph type="pic" sz="quarter" idx="13"/>
          </p:nvPr>
        </p:nvSpPr>
        <p:spPr>
          <a:xfrm>
            <a:off x="0" y="2057400"/>
            <a:ext cx="12192000" cy="48006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61418" y="10215"/>
            <a:ext cx="825484" cy="73658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86902" y="0"/>
            <a:ext cx="1444930" cy="106702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55AD-74FE-5449-931E-42C8127FCB6E}" type="datetime1">
              <a:rPr lang="fr-FR" smtClean="0"/>
              <a:pPr/>
              <a:t>19/11/2020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861" y="1233279"/>
            <a:ext cx="825484" cy="736586"/>
          </a:xfrm>
          <a:prstGeom prst="rect">
            <a:avLst/>
          </a:prstGeom>
        </p:spPr>
      </p:pic>
      <p:sp>
        <p:nvSpPr>
          <p:cNvPr id="13" name="Espace réservé pour une image  1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80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96982" y="-74414"/>
            <a:ext cx="12288982" cy="69601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4622" y="265233"/>
            <a:ext cx="1347156" cy="12020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02075" y="4957461"/>
            <a:ext cx="2388770" cy="176401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0BB3-604E-9C45-831B-DD3DD1C74425}" type="datetime1">
              <a:rPr lang="fr-FR" smtClean="0"/>
              <a:pPr/>
              <a:t>19/11/2020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61418" y="83127"/>
            <a:ext cx="825484" cy="73658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575051" y="83127"/>
            <a:ext cx="1557498" cy="115015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55AD-74FE-5449-931E-42C8127FCB6E}" type="datetime1">
              <a:rPr lang="fr-FR" smtClean="0"/>
              <a:pPr/>
              <a:t>19/11/2020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36576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42" y="1233279"/>
            <a:ext cx="853966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96982" y="-74414"/>
            <a:ext cx="12288982" cy="69601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4622" y="265233"/>
            <a:ext cx="1347156" cy="12020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02075" y="4957461"/>
            <a:ext cx="2388770" cy="1764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36576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0BB3-604E-9C45-831B-DD3DD1C74425}" type="datetime1">
              <a:rPr lang="fr-FR" smtClean="0"/>
              <a:pPr/>
              <a:t>19/11/2020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575051" y="0"/>
            <a:ext cx="619756" cy="55301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884929" y="0"/>
            <a:ext cx="1252235" cy="9247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36576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55AD-74FE-5449-931E-42C8127FCB6E}" type="datetime1">
              <a:rPr lang="fr-FR" smtClean="0"/>
              <a:pPr/>
              <a:t>19/11/2020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 hasCustomPrompt="1"/>
          </p:nvPr>
        </p:nvSpPr>
        <p:spPr>
          <a:xfrm>
            <a:off x="838200" y="2057400"/>
            <a:ext cx="10937875" cy="42989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AJOUTER UNE IMAGE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33279"/>
            <a:ext cx="853966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96982" y="-102124"/>
            <a:ext cx="12288982" cy="696012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418" y="3401812"/>
            <a:ext cx="1677847" cy="149715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63024" y="-73549"/>
            <a:ext cx="705152" cy="62921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868175" y="83127"/>
            <a:ext cx="1264373" cy="933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7680"/>
            <a:ext cx="10936576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55AD-74FE-5449-931E-42C8127FCB6E}" type="datetime1">
              <a:rPr lang="fr-FR" smtClean="0"/>
              <a:pPr/>
              <a:t>19/11/2020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838200" y="2057400"/>
            <a:ext cx="10937875" cy="42989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60337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A6C6-36E2-134F-85F3-E8C1561C30C0}" type="datetime1">
              <a:rPr lang="fr-FR" smtClean="0"/>
              <a:pPr/>
              <a:t>19/11/2020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500574" y="175333"/>
            <a:ext cx="853226" cy="762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62514" y="1690688"/>
            <a:ext cx="311098" cy="27449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18063" y="1349584"/>
            <a:ext cx="1667256" cy="12312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1C71-2699-E145-AD8C-DDFBB7093AB6}" type="datetime1">
              <a:rPr lang="fr-FR" smtClean="0"/>
              <a:pPr/>
              <a:t>19/11/2020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ECB5-1711-3E4F-BFD7-86F9100AD752}" type="datetime1">
              <a:rPr lang="fr-FR" smtClean="0"/>
              <a:pPr/>
              <a:t>19/11/2020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1B82-8FBC-F14C-9A3F-9CB42FD66556}" type="datetime1">
              <a:rPr lang="fr-FR" smtClean="0"/>
              <a:pPr/>
              <a:t>19/11/2020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xmlns="" id="{00650A41-57D7-464F-A636-DAF5BFB3FFC8}"/>
              </a:ext>
            </a:extLst>
          </p:cNvPr>
          <p:cNvSpPr/>
          <p:nvPr userDrawn="1"/>
        </p:nvSpPr>
        <p:spPr>
          <a:xfrm rot="5400000">
            <a:off x="122362" y="932461"/>
            <a:ext cx="1431674" cy="1622563"/>
          </a:xfrm>
          <a:prstGeom prst="triangl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Image 11" descr="Une image contenant objet, photo, sombre, lumière&#10;&#10;Description générée automatiquement">
            <a:extLst>
              <a:ext uri="{FF2B5EF4-FFF2-40B4-BE49-F238E27FC236}">
                <a16:creationId xmlns:a16="http://schemas.microsoft.com/office/drawing/2014/main" xmlns="" id="{B50E8C70-33B3-F348-9F2A-8E391986C0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249" y="844582"/>
            <a:ext cx="1231900" cy="1104900"/>
          </a:xfrm>
          <a:prstGeom prst="rect">
            <a:avLst/>
          </a:prstGeom>
        </p:spPr>
      </p:pic>
      <p:sp>
        <p:nvSpPr>
          <p:cNvPr id="13" name="Triangle 12">
            <a:extLst>
              <a:ext uri="{FF2B5EF4-FFF2-40B4-BE49-F238E27FC236}">
                <a16:creationId xmlns:a16="http://schemas.microsoft.com/office/drawing/2014/main" xmlns="" id="{6E3EE214-40DE-3341-B21D-B280AB51904D}"/>
              </a:ext>
            </a:extLst>
          </p:cNvPr>
          <p:cNvSpPr/>
          <p:nvPr userDrawn="1"/>
        </p:nvSpPr>
        <p:spPr>
          <a:xfrm rot="16200000">
            <a:off x="10077645" y="4709332"/>
            <a:ext cx="1431674" cy="162256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15" name="Image 14" descr="Une image contenant ustensiles de cuisine, ordinateur, intérieur, clavier&#10;&#10;Description générée automatiquement">
            <a:extLst>
              <a:ext uri="{FF2B5EF4-FFF2-40B4-BE49-F238E27FC236}">
                <a16:creationId xmlns:a16="http://schemas.microsoft.com/office/drawing/2014/main" xmlns="" id="{45374D96-F9E2-F640-B09D-FD24FCF7BB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0121900" y="4684877"/>
            <a:ext cx="1231900" cy="11049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1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418" y="3401812"/>
            <a:ext cx="1677847" cy="1497155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482769" y="407414"/>
            <a:ext cx="2388770" cy="176401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12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b="1">
                <a:solidFill>
                  <a:srgbClr val="C00000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BA514D-3BFD-2F4B-94C3-383DCB0AB7B7}" type="datetime1">
              <a:rPr lang="fr-FR" smtClean="0"/>
              <a:pPr/>
              <a:t>19/11/2020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B3D389-CD2B-174E-AC57-ECCAE6D3951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1024915" y="2195187"/>
            <a:ext cx="1321691" cy="9233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i="0" baseline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8" name="Espace réservé du texte 17"/>
          <p:cNvSpPr>
            <a:spLocks noGrp="1"/>
          </p:cNvSpPr>
          <p:nvPr>
            <p:ph type="body" sz="quarter" idx="23" hasCustomPrompt="1"/>
          </p:nvPr>
        </p:nvSpPr>
        <p:spPr>
          <a:xfrm>
            <a:off x="4108897" y="2251601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FontTx/>
              <a:buNone/>
              <a:defRPr lang="fr-FR" sz="6000" b="1" baseline="0" dirty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02</a:t>
            </a:r>
          </a:p>
        </p:txBody>
      </p:sp>
      <p:sp>
        <p:nvSpPr>
          <p:cNvPr id="9" name="Espace réservé du texte 17"/>
          <p:cNvSpPr>
            <a:spLocks noGrp="1"/>
          </p:cNvSpPr>
          <p:nvPr>
            <p:ph type="body" sz="quarter" idx="24" hasCustomPrompt="1"/>
          </p:nvPr>
        </p:nvSpPr>
        <p:spPr>
          <a:xfrm>
            <a:off x="6948883" y="2251601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FontTx/>
              <a:buNone/>
              <a:defRPr lang="fr-FR" sz="6000" b="1" baseline="0" dirty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03</a:t>
            </a:r>
          </a:p>
        </p:txBody>
      </p:sp>
      <p:sp>
        <p:nvSpPr>
          <p:cNvPr id="16" name="Espace réservé du texte 17"/>
          <p:cNvSpPr>
            <a:spLocks noGrp="1"/>
          </p:cNvSpPr>
          <p:nvPr>
            <p:ph type="body" sz="quarter" idx="44" hasCustomPrompt="1"/>
          </p:nvPr>
        </p:nvSpPr>
        <p:spPr>
          <a:xfrm>
            <a:off x="997488" y="4224461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fr-FR" sz="6000" b="1" baseline="0" dirty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04</a:t>
            </a:r>
          </a:p>
        </p:txBody>
      </p:sp>
      <p:sp>
        <p:nvSpPr>
          <p:cNvPr id="17" name="Espace réservé du texte 17"/>
          <p:cNvSpPr>
            <a:spLocks noGrp="1"/>
          </p:cNvSpPr>
          <p:nvPr>
            <p:ph type="body" sz="quarter" idx="45" hasCustomPrompt="1"/>
          </p:nvPr>
        </p:nvSpPr>
        <p:spPr>
          <a:xfrm>
            <a:off x="4108897" y="4224461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fr-FR" sz="6000" b="1" i="0" baseline="0" dirty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05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46" hasCustomPrompt="1"/>
          </p:nvPr>
        </p:nvSpPr>
        <p:spPr>
          <a:xfrm>
            <a:off x="6969747" y="4224461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fr-FR" sz="6000" b="1" i="0" baseline="0" dirty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06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48618"/>
            <a:ext cx="10515600" cy="1224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b="1">
                <a:solidFill>
                  <a:srgbClr val="C00000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D2A4-AEB4-6E47-AAF8-0AD95C6D24F8}" type="datetime1">
              <a:rPr lang="fr-FR" smtClean="0"/>
              <a:pPr/>
              <a:t>19/11/2020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t"/>
          <a:lstStyle/>
          <a:p>
            <a:r>
              <a:rPr lang="fr-FR"/>
              <a:t>Titre de la présentation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491098"/>
            <a:ext cx="1233509" cy="1100670"/>
          </a:xfrm>
          <a:prstGeom prst="rect">
            <a:avLst/>
          </a:prstGeom>
        </p:spPr>
      </p:pic>
      <p:sp>
        <p:nvSpPr>
          <p:cNvPr id="7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1024915" y="2195187"/>
            <a:ext cx="1321691" cy="9233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i="0" baseline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8" name="Espace réservé du texte 17"/>
          <p:cNvSpPr>
            <a:spLocks noGrp="1"/>
          </p:cNvSpPr>
          <p:nvPr>
            <p:ph type="body" sz="quarter" idx="23" hasCustomPrompt="1"/>
          </p:nvPr>
        </p:nvSpPr>
        <p:spPr>
          <a:xfrm>
            <a:off x="4132601" y="2298827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FontTx/>
              <a:buNone/>
              <a:defRPr lang="fr-FR" sz="6000" b="1" baseline="0" dirty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02</a:t>
            </a:r>
          </a:p>
        </p:txBody>
      </p:sp>
      <p:sp>
        <p:nvSpPr>
          <p:cNvPr id="9" name="Espace réservé du texte 17"/>
          <p:cNvSpPr>
            <a:spLocks noGrp="1"/>
          </p:cNvSpPr>
          <p:nvPr>
            <p:ph type="body" sz="quarter" idx="24" hasCustomPrompt="1"/>
          </p:nvPr>
        </p:nvSpPr>
        <p:spPr>
          <a:xfrm>
            <a:off x="6992106" y="2298827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FontTx/>
              <a:buNone/>
              <a:defRPr lang="fr-FR" sz="6000" b="1" baseline="0" dirty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03</a:t>
            </a: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67521" y="667413"/>
            <a:ext cx="1467276" cy="1310398"/>
          </a:xfrm>
          <a:prstGeom prst="rect">
            <a:avLst/>
          </a:prstGeom>
        </p:spPr>
      </p:pic>
      <p:sp>
        <p:nvSpPr>
          <p:cNvPr id="20" name="Espace réservé du texte 17"/>
          <p:cNvSpPr>
            <a:spLocks noGrp="1"/>
          </p:cNvSpPr>
          <p:nvPr>
            <p:ph type="body" sz="quarter" idx="47" hasCustomPrompt="1"/>
          </p:nvPr>
        </p:nvSpPr>
        <p:spPr>
          <a:xfrm>
            <a:off x="1023219" y="4092873"/>
            <a:ext cx="1321691" cy="9233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i="0" baseline="0">
                <a:solidFill>
                  <a:schemeClr val="accent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21" name="Espace réservé du texte 17"/>
          <p:cNvSpPr>
            <a:spLocks noGrp="1"/>
          </p:cNvSpPr>
          <p:nvPr>
            <p:ph type="body" sz="quarter" idx="48" hasCustomPrompt="1"/>
          </p:nvPr>
        </p:nvSpPr>
        <p:spPr>
          <a:xfrm>
            <a:off x="4132601" y="4094194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FontTx/>
              <a:buNone/>
              <a:defRPr lang="fr-FR" sz="6000" b="1" baseline="0" dirty="0">
                <a:solidFill>
                  <a:schemeClr val="accent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02</a:t>
            </a:r>
          </a:p>
        </p:txBody>
      </p:sp>
      <p:sp>
        <p:nvSpPr>
          <p:cNvPr id="22" name="Espace réservé du texte 17"/>
          <p:cNvSpPr>
            <a:spLocks noGrp="1"/>
          </p:cNvSpPr>
          <p:nvPr>
            <p:ph type="body" sz="quarter" idx="49" hasCustomPrompt="1"/>
          </p:nvPr>
        </p:nvSpPr>
        <p:spPr>
          <a:xfrm>
            <a:off x="6992105" y="4094194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FontTx/>
              <a:buNone/>
              <a:defRPr lang="fr-FR" sz="6000" b="1" baseline="0" dirty="0">
                <a:solidFill>
                  <a:schemeClr val="accent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xmlns="" val="145718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16"/>
          <a:stretch/>
        </p:blipFill>
        <p:spPr>
          <a:xfrm>
            <a:off x="0" y="-1"/>
            <a:ext cx="12192000" cy="694764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7461FB9F-CC20-4449-AB49-7AA287486E0C}" type="datetime1">
              <a:rPr lang="fr-FR" smtClean="0"/>
              <a:pPr/>
              <a:t>19/11/2020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5DB3D389-CD2B-174E-AC57-ECCAE6D3951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418" y="3401812"/>
            <a:ext cx="1677847" cy="149715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783308" y="808681"/>
            <a:ext cx="2388770" cy="176401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53800" y="499315"/>
            <a:ext cx="439420" cy="387724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838200" y="40266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452474"/>
            <a:ext cx="3568700" cy="2554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600" b="1" i="0" baseline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838200" y="4019508"/>
            <a:ext cx="10515600" cy="13255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12193"/>
            <a:ext cx="10515600" cy="121227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>
                <a:solidFill>
                  <a:schemeClr val="accent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EC3F9693-BB82-6945-8192-957E464A10CA}" type="datetime1">
              <a:rPr lang="fr-FR" smtClean="0"/>
              <a:pPr/>
              <a:t>19/11/2020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5DB3D389-CD2B-174E-AC57-ECCAE6D3951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36" name="Image 3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500574" y="175333"/>
            <a:ext cx="853226" cy="76200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62514" y="1690688"/>
            <a:ext cx="311098" cy="274498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18063" y="1349584"/>
            <a:ext cx="1667256" cy="1231204"/>
          </a:xfrm>
          <a:prstGeom prst="rect">
            <a:avLst/>
          </a:prstGeom>
        </p:spPr>
      </p:pic>
      <p:sp>
        <p:nvSpPr>
          <p:cNvPr id="43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452474"/>
            <a:ext cx="3568700" cy="2554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600" b="1" i="0" baseline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pic>
        <p:nvPicPr>
          <p:cNvPr id="45" name="Image 4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32807" y="704240"/>
            <a:ext cx="1413129" cy="12609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777" t="2369" r="893" b="-90"/>
          <a:stretch/>
        </p:blipFill>
        <p:spPr>
          <a:xfrm>
            <a:off x="0" y="2788"/>
            <a:ext cx="12204000" cy="6876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418" y="3401812"/>
            <a:ext cx="1677847" cy="149715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03230" y="808681"/>
            <a:ext cx="2388770" cy="176401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53800" y="478294"/>
            <a:ext cx="439420" cy="387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1592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2F80C-F8E9-A544-AA7A-60412B1829AB}" type="datetime1">
              <a:rPr lang="fr-FR" smtClean="0"/>
              <a:pPr/>
              <a:t>19/11/2020</a:t>
            </a:fld>
            <a:endParaRPr lang="fr-FR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47850"/>
            <a:ext cx="4815926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B3D389-CD2B-174E-AC57-ECCAE6D3951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  <p:sp>
        <p:nvSpPr>
          <p:cNvPr id="4" name="Espace réservé pour une image  3"/>
          <p:cNvSpPr>
            <a:spLocks noGrp="1"/>
          </p:cNvSpPr>
          <p:nvPr>
            <p:ph type="pic" sz="quarter" idx="13"/>
          </p:nvPr>
        </p:nvSpPr>
        <p:spPr>
          <a:xfrm>
            <a:off x="5697220" y="2788"/>
            <a:ext cx="6494780" cy="6863881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20184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47850"/>
            <a:ext cx="4520184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ajouter une image</a:t>
            </a:r>
          </a:p>
          <a:p>
            <a:pPr lvl="0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121E-EC99-314F-B161-80A8205EC49C}" type="datetime1">
              <a:rPr lang="fr-FR" smtClean="0"/>
              <a:pPr/>
              <a:t>19/11/2020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800000">
            <a:off x="393907" y="663240"/>
            <a:ext cx="311098" cy="27449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256337" cy="68580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2" name="Image 11" descr="Une image contenant passage pour piétons&#10;&#10;Description générée automatiquement">
            <a:extLst>
              <a:ext uri="{FF2B5EF4-FFF2-40B4-BE49-F238E27FC236}">
                <a16:creationId xmlns:a16="http://schemas.microsoft.com/office/drawing/2014/main" xmlns="" id="{D35DC70B-24E7-2942-8C86-05FEF28AEC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806" y="126206"/>
            <a:ext cx="1003300" cy="901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857375"/>
            <a:ext cx="5157787" cy="1606261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</a:t>
            </a:r>
          </a:p>
          <a:p>
            <a:pPr lvl="2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1867406"/>
            <a:ext cx="5183188" cy="159623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94516" y="188407"/>
            <a:ext cx="1413129" cy="126094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75967" y="1258199"/>
            <a:ext cx="311098" cy="274498"/>
          </a:xfrm>
          <a:prstGeom prst="rect">
            <a:avLst/>
          </a:prstGeom>
        </p:spPr>
      </p:pic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29" name="Espace réservé de la date 28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BAA043C-C2E7-CE44-AFCD-ACBA3134F90C}" type="datetime1">
              <a:rPr lang="fr-FR" smtClean="0"/>
              <a:pPr/>
              <a:t>19/11/2020</a:t>
            </a:fld>
            <a:endParaRPr lang="fr-FR"/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8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22"/>
          </p:nvPr>
        </p:nvSpPr>
        <p:spPr>
          <a:xfrm>
            <a:off x="838200" y="3463925"/>
            <a:ext cx="5157788" cy="2892425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23"/>
          </p:nvPr>
        </p:nvSpPr>
        <p:spPr>
          <a:xfrm>
            <a:off x="6170613" y="3463925"/>
            <a:ext cx="5183187" cy="2892425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0B9FB76B-9C85-4449-B3BF-623A23363AFC}" type="datetime1">
              <a:rPr lang="fr-FR" smtClean="0"/>
              <a:pPr/>
              <a:t>19/11/2020</a:t>
            </a:fld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3D389-CD2B-174E-AC57-ECCAE6D3951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  <p:sp>
        <p:nvSpPr>
          <p:cNvPr id="8" name="Espace réservé du titre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xmlns="" val="55958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72" r:id="rId4"/>
    <p:sldLayoutId id="2147483674" r:id="rId5"/>
    <p:sldLayoutId id="2147483662" r:id="rId6"/>
    <p:sldLayoutId id="2147483675" r:id="rId7"/>
    <p:sldLayoutId id="2147483664" r:id="rId8"/>
    <p:sldLayoutId id="2147483665" r:id="rId9"/>
    <p:sldLayoutId id="2147483668" r:id="rId10"/>
    <p:sldLayoutId id="2147483676" r:id="rId11"/>
    <p:sldLayoutId id="2147483669" r:id="rId12"/>
    <p:sldLayoutId id="2147483677" r:id="rId13"/>
    <p:sldLayoutId id="2147483683" r:id="rId14"/>
    <p:sldLayoutId id="2147483681" r:id="rId15"/>
    <p:sldLayoutId id="2147483678" r:id="rId16"/>
    <p:sldLayoutId id="2147483682" r:id="rId17"/>
    <p:sldLayoutId id="2147483679" r:id="rId18"/>
    <p:sldLayoutId id="2147483680" r:id="rId19"/>
    <p:sldLayoutId id="2147483670" r:id="rId20"/>
    <p:sldLayoutId id="2147483671" r:id="rId21"/>
    <p:sldLayoutId id="2147483666" r:id="rId2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FFF Equipe" charset="0"/>
          <a:ea typeface="FFF Equipe" charset="0"/>
          <a:cs typeface="FFF Equipe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rgbClr val="C00000"/>
          </a:solidFill>
          <a:latin typeface="FFF Equipe" charset="0"/>
          <a:ea typeface="FFF Equipe" charset="0"/>
          <a:cs typeface="FFF Equipe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FFF Equipe" charset="0"/>
          <a:ea typeface="FFF Equipe" charset="0"/>
          <a:cs typeface="FFF Equipe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FFF Equipe" charset="0"/>
          <a:ea typeface="FFF Equipe" charset="0"/>
          <a:cs typeface="FFF Equipe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FFF Equipe" charset="0"/>
          <a:ea typeface="FFF Equipe" charset="0"/>
          <a:cs typeface="FFF Equipe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FFF Equipe" charset="0"/>
          <a:ea typeface="FFF Equipe" charset="0"/>
          <a:cs typeface="FFF Equip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49983" y="2715261"/>
            <a:ext cx="9144000" cy="2479591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fr-FR" dirty="0"/>
              <a:t>PROGRAMME</a:t>
            </a:r>
            <a:br>
              <a:rPr lang="fr-FR" dirty="0"/>
            </a:br>
            <a:r>
              <a:rPr lang="fr-FR" dirty="0"/>
              <a:t>ÉDUCATIF</a:t>
            </a:r>
            <a:br>
              <a:rPr lang="fr-FR" dirty="0"/>
            </a:br>
            <a:r>
              <a:rPr lang="fr-FR" dirty="0"/>
              <a:t>FÉDÉRAL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sz="4800" b="0" dirty="0">
              <a:latin typeface="FFF Equipe Light" panose="02000303000000020004" pitchFamily="2" charset="77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353300" y="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A2A6C6-36E2-134F-85F3-E8C1561C30C0}" type="datetime1">
              <a:rPr lang="fr-FR" smtClean="0"/>
              <a:pPr/>
              <a:t>19/11/2020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434E928-028F-224E-8992-D0FB9F80D44B}"/>
              </a:ext>
            </a:extLst>
          </p:cNvPr>
          <p:cNvSpPr/>
          <p:nvPr/>
        </p:nvSpPr>
        <p:spPr>
          <a:xfrm>
            <a:off x="5117353" y="5313935"/>
            <a:ext cx="2209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FFF Equipe Light" panose="02000303000000020004" pitchFamily="2" charset="77"/>
              </a:rPr>
              <a:t>FICHE ACTION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270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7A8F0859-614B-1047-A2ED-1BC795622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1B82-8FBC-F14C-9A3F-9CB42FD66556}" type="datetime1">
              <a:rPr lang="fr-FR" smtClean="0"/>
              <a:pPr/>
              <a:t>19/11/2020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C8678A9A-CC9B-864F-A9D2-F0600B5F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pPr/>
              <a:t>2</a:t>
            </a:fld>
            <a:endParaRPr lang="fr-FR"/>
          </a:p>
        </p:txBody>
      </p:sp>
      <p:graphicFrame>
        <p:nvGraphicFramePr>
          <p:cNvPr id="5" name="Tableau 13">
            <a:extLst>
              <a:ext uri="{FF2B5EF4-FFF2-40B4-BE49-F238E27FC236}">
                <a16:creationId xmlns:a16="http://schemas.microsoft.com/office/drawing/2014/main" xmlns="" id="{AED02460-E2EF-0A42-9A97-4699A09256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1712616"/>
              </p:ext>
            </p:extLst>
          </p:nvPr>
        </p:nvGraphicFramePr>
        <p:xfrm>
          <a:off x="294860" y="2944844"/>
          <a:ext cx="3861903" cy="2334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301">
                  <a:extLst>
                    <a:ext uri="{9D8B030D-6E8A-4147-A177-3AD203B41FA5}">
                      <a16:colId xmlns:a16="http://schemas.microsoft.com/office/drawing/2014/main" xmlns="" val="2363505444"/>
                    </a:ext>
                  </a:extLst>
                </a:gridCol>
                <a:gridCol w="1287301">
                  <a:extLst>
                    <a:ext uri="{9D8B030D-6E8A-4147-A177-3AD203B41FA5}">
                      <a16:colId xmlns:a16="http://schemas.microsoft.com/office/drawing/2014/main" xmlns="" val="1721929506"/>
                    </a:ext>
                  </a:extLst>
                </a:gridCol>
                <a:gridCol w="1287301">
                  <a:extLst>
                    <a:ext uri="{9D8B030D-6E8A-4147-A177-3AD203B41FA5}">
                      <a16:colId xmlns:a16="http://schemas.microsoft.com/office/drawing/2014/main" xmlns="" val="2862531503"/>
                    </a:ext>
                  </a:extLst>
                </a:gridCol>
              </a:tblGrid>
              <a:tr h="103045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8686295"/>
                  </a:ext>
                </a:extLst>
              </a:tr>
              <a:tr h="652001">
                <a:tc>
                  <a:txBody>
                    <a:bodyPr/>
                    <a:lstStyle/>
                    <a:p>
                      <a:pPr algn="ctr"/>
                      <a:r>
                        <a:rPr lang="fr-FR" sz="1600" b="1" i="0" dirty="0">
                          <a:solidFill>
                            <a:schemeClr val="accent3"/>
                          </a:solidFill>
                          <a:latin typeface="FFF Hero" pitchFamily="2" charset="77"/>
                        </a:rPr>
                        <a:t>U6/U9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i="0" dirty="0">
                          <a:solidFill>
                            <a:schemeClr val="accent3"/>
                          </a:solidFill>
                          <a:latin typeface="FFF Hero" pitchFamily="2" charset="77"/>
                        </a:rPr>
                        <a:t>U10/U13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i="0" dirty="0">
                          <a:solidFill>
                            <a:schemeClr val="accent3"/>
                          </a:solidFill>
                          <a:latin typeface="FFF Hero" pitchFamily="2" charset="77"/>
                        </a:rPr>
                        <a:t>U14/U19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57704391"/>
                  </a:ext>
                </a:extLst>
              </a:tr>
              <a:tr h="652001">
                <a:tc>
                  <a:txBody>
                    <a:bodyPr/>
                    <a:lstStyle/>
                    <a:p>
                      <a:pPr algn="ctr"/>
                      <a:r>
                        <a:rPr lang="fr-FR" sz="2000" b="1" i="0" dirty="0">
                          <a:latin typeface="FFF Hero Black" pitchFamily="2" charset="77"/>
                        </a:rPr>
                        <a:t>X</a:t>
                      </a:r>
                      <a:endParaRPr lang="fr-FR" sz="2000" b="1" i="0" dirty="0">
                        <a:latin typeface="FFF Hero Black" pitchFamily="2" charset="7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0" dirty="0" smtClean="0">
                          <a:latin typeface="FFF Hero Black" pitchFamily="2" charset="77"/>
                        </a:rPr>
                        <a:t>X</a:t>
                      </a:r>
                      <a:endParaRPr lang="fr-FR" sz="2000" b="1" i="0" dirty="0">
                        <a:latin typeface="FFF Hero Black" pitchFamily="2" charset="7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0" dirty="0" smtClean="0">
                          <a:latin typeface="FFF Hero Black" pitchFamily="2" charset="77"/>
                        </a:rPr>
                        <a:t>X</a:t>
                      </a:r>
                      <a:endParaRPr lang="fr-FR" sz="2000" b="1" i="0" dirty="0">
                        <a:latin typeface="FFF Hero Black" pitchFamily="2" charset="7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2537664"/>
                  </a:ext>
                </a:extLst>
              </a:tr>
            </a:tbl>
          </a:graphicData>
        </a:graphic>
      </p:graphicFrame>
      <p:graphicFrame>
        <p:nvGraphicFramePr>
          <p:cNvPr id="6" name="Tableau 9">
            <a:extLst>
              <a:ext uri="{FF2B5EF4-FFF2-40B4-BE49-F238E27FC236}">
                <a16:creationId xmlns:a16="http://schemas.microsoft.com/office/drawing/2014/main" xmlns="" id="{FB683079-9DAD-5E48-8191-5D0997EA12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8858769"/>
              </p:ext>
            </p:extLst>
          </p:nvPr>
        </p:nvGraphicFramePr>
        <p:xfrm>
          <a:off x="2504663" y="569813"/>
          <a:ext cx="7820232" cy="1928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897">
                  <a:extLst>
                    <a:ext uri="{9D8B030D-6E8A-4147-A177-3AD203B41FA5}">
                      <a16:colId xmlns:a16="http://schemas.microsoft.com/office/drawing/2014/main" xmlns="" val="1359114275"/>
                    </a:ext>
                  </a:extLst>
                </a:gridCol>
                <a:gridCol w="6217335">
                  <a:extLst>
                    <a:ext uri="{9D8B030D-6E8A-4147-A177-3AD203B41FA5}">
                      <a16:colId xmlns:a16="http://schemas.microsoft.com/office/drawing/2014/main" xmlns="" val="3603017500"/>
                    </a:ext>
                  </a:extLst>
                </a:gridCol>
              </a:tblGrid>
              <a:tr h="482133"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i="0" dirty="0">
                          <a:latin typeface="FFF Hero Book" pitchFamily="2" charset="77"/>
                        </a:rPr>
                        <a:t>Indiquez le nom votre ligue, district et club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9321497"/>
                  </a:ext>
                </a:extLst>
              </a:tr>
              <a:tr h="482133">
                <a:tc>
                  <a:txBody>
                    <a:bodyPr/>
                    <a:lstStyle/>
                    <a:p>
                      <a:r>
                        <a:rPr lang="fr-FR" sz="2000" b="1" i="0" dirty="0">
                          <a:solidFill>
                            <a:schemeClr val="accent1"/>
                          </a:solidFill>
                          <a:latin typeface="FFF Hero Book" pitchFamily="2" charset="77"/>
                        </a:rPr>
                        <a:t>LIGUE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i="0" dirty="0" smtClean="0">
                          <a:latin typeface="FFF Equipe" pitchFamily="2" charset="77"/>
                        </a:rPr>
                        <a:t>Ligue Bourgogne Franche</a:t>
                      </a:r>
                      <a:r>
                        <a:rPr lang="fr-FR" b="0" i="0" baseline="0" dirty="0" smtClean="0">
                          <a:latin typeface="FFF Equipe" pitchFamily="2" charset="77"/>
                        </a:rPr>
                        <a:t> Comté</a:t>
                      </a:r>
                      <a:endParaRPr lang="fr-FR" b="0" i="0" dirty="0">
                        <a:latin typeface="FFF Equipe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59119423"/>
                  </a:ext>
                </a:extLst>
              </a:tr>
              <a:tr h="482133">
                <a:tc>
                  <a:txBody>
                    <a:bodyPr/>
                    <a:lstStyle/>
                    <a:p>
                      <a:r>
                        <a:rPr lang="fr-FR" sz="2000" b="1" i="0" dirty="0">
                          <a:solidFill>
                            <a:schemeClr val="accent1"/>
                          </a:solidFill>
                          <a:latin typeface="FFF Hero Book" pitchFamily="2" charset="77"/>
                        </a:rPr>
                        <a:t>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i="0" dirty="0" smtClean="0">
                          <a:latin typeface="FFF Equipe" pitchFamily="2" charset="77"/>
                        </a:rPr>
                        <a:t>District</a:t>
                      </a:r>
                      <a:r>
                        <a:rPr lang="fr-FR" b="0" i="0" baseline="0" dirty="0" smtClean="0">
                          <a:latin typeface="FFF Equipe" pitchFamily="2" charset="77"/>
                        </a:rPr>
                        <a:t> de Côte d’or </a:t>
                      </a:r>
                      <a:endParaRPr lang="fr-FR" b="0" i="0" dirty="0">
                        <a:latin typeface="FFF Equipe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31308687"/>
                  </a:ext>
                </a:extLst>
              </a:tr>
              <a:tr h="482133">
                <a:tc>
                  <a:txBody>
                    <a:bodyPr/>
                    <a:lstStyle/>
                    <a:p>
                      <a:r>
                        <a:rPr lang="fr-FR" sz="2000" b="1" i="0" dirty="0">
                          <a:solidFill>
                            <a:schemeClr val="accent1"/>
                          </a:solidFill>
                          <a:latin typeface="FFF Hero Book" pitchFamily="2" charset="77"/>
                        </a:rPr>
                        <a:t>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 dirty="0">
                        <a:latin typeface="FFF Equipe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12863948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8413ABD-9153-FE48-8E79-BC52A7BEB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616" y="3129312"/>
            <a:ext cx="450529" cy="58068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254A8E2C-DA67-5C40-9C21-87A52AFFF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703" y="3129312"/>
            <a:ext cx="450529" cy="58068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27353922-AEDD-9A4C-8096-DB7D902310B4}"/>
              </a:ext>
            </a:extLst>
          </p:cNvPr>
          <p:cNvSpPr txBox="1"/>
          <p:nvPr/>
        </p:nvSpPr>
        <p:spPr>
          <a:xfrm>
            <a:off x="390384" y="5463773"/>
            <a:ext cx="3670853" cy="261610"/>
          </a:xfrm>
          <a:prstGeom prst="rect">
            <a:avLst/>
          </a:prstGeom>
          <a:noFill/>
          <a:ln w="12700" cap="sq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Mettre une croix dans la case que vous souhaitez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xmlns="" id="{2A308478-9320-C543-ACC8-39AA7F516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424800"/>
              </p:ext>
            </p:extLst>
          </p:nvPr>
        </p:nvGraphicFramePr>
        <p:xfrm>
          <a:off x="4950621" y="2971800"/>
          <a:ext cx="4898129" cy="327911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740000">
                    <a:prstClr val="black">
                      <a:alpha val="18000"/>
                    </a:prstClr>
                  </a:innerShdw>
                </a:effectLst>
                <a:tableStyleId>{69012ECD-51FC-41F1-AA8D-1B2483CD663E}</a:tableStyleId>
              </a:tblPr>
              <a:tblGrid>
                <a:gridCol w="731874">
                  <a:extLst>
                    <a:ext uri="{9D8B030D-6E8A-4147-A177-3AD203B41FA5}">
                      <a16:colId xmlns:a16="http://schemas.microsoft.com/office/drawing/2014/main" xmlns="" val="967300844"/>
                    </a:ext>
                  </a:extLst>
                </a:gridCol>
                <a:gridCol w="2925678">
                  <a:extLst>
                    <a:ext uri="{9D8B030D-6E8A-4147-A177-3AD203B41FA5}">
                      <a16:colId xmlns:a16="http://schemas.microsoft.com/office/drawing/2014/main" xmlns="" val="2947169636"/>
                    </a:ext>
                  </a:extLst>
                </a:gridCol>
                <a:gridCol w="1240577">
                  <a:extLst>
                    <a:ext uri="{9D8B030D-6E8A-4147-A177-3AD203B41FA5}">
                      <a16:colId xmlns:a16="http://schemas.microsoft.com/office/drawing/2014/main" xmlns="" val="2822453965"/>
                    </a:ext>
                  </a:extLst>
                </a:gridCol>
              </a:tblGrid>
              <a:tr h="4749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i="0" dirty="0">
                          <a:latin typeface="FFF Hero" pitchFamily="2" charset="77"/>
                        </a:rPr>
                        <a:t>Choix de la thématique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8497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0" i="0" dirty="0">
                        <a:solidFill>
                          <a:schemeClr val="accent1"/>
                        </a:solidFill>
                        <a:latin typeface="FFF Hero Book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i="0" dirty="0">
                          <a:solidFill>
                            <a:schemeClr val="accent1"/>
                          </a:solidFill>
                          <a:latin typeface="FFF Hero Book" pitchFamily="2" charset="77"/>
                        </a:rPr>
                        <a:t>Mettre une croix dans la case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585217"/>
                  </a:ext>
                </a:extLst>
              </a:tr>
              <a:tr h="29053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D31D2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dirty="0">
                          <a:solidFill>
                            <a:schemeClr val="accent1"/>
                          </a:solidFill>
                          <a:latin typeface="FFF Hero Book" pitchFamily="2" charset="77"/>
                        </a:rPr>
                        <a:t>Santé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b="1" i="0" dirty="0">
                        <a:latin typeface="FFF Hero" pitchFamily="2" charset="77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6705664"/>
                  </a:ext>
                </a:extLst>
              </a:tr>
              <a:tr h="29053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5326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dirty="0">
                          <a:solidFill>
                            <a:schemeClr val="accent1"/>
                          </a:solidFill>
                          <a:latin typeface="FFF Hero Book" pitchFamily="2" charset="77"/>
                        </a:rPr>
                        <a:t>Engagement citoyen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0" dirty="0" smtClean="0">
                          <a:latin typeface="FFF Hero" pitchFamily="2" charset="77"/>
                        </a:rPr>
                        <a:t>x</a:t>
                      </a:r>
                      <a:endParaRPr lang="fr-FR" sz="2000" b="1" i="0" dirty="0">
                        <a:latin typeface="FFF Hero" pitchFamily="2" charset="77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0600631"/>
                  </a:ext>
                </a:extLst>
              </a:tr>
              <a:tr h="29053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A674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dirty="0">
                          <a:solidFill>
                            <a:schemeClr val="accent1"/>
                          </a:solidFill>
                          <a:latin typeface="FFF Hero Book" pitchFamily="2" charset="77"/>
                        </a:rPr>
                        <a:t>Environnement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b="1" i="0" dirty="0">
                        <a:latin typeface="FFF Hero" pitchFamily="2" charset="77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9309452"/>
                  </a:ext>
                </a:extLst>
              </a:tr>
              <a:tr h="29053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09B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dirty="0">
                          <a:solidFill>
                            <a:schemeClr val="accent1"/>
                          </a:solidFill>
                          <a:latin typeface="FFF Hero Book" pitchFamily="2" charset="77"/>
                        </a:rPr>
                        <a:t>Fair-Play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b="1" i="0" dirty="0">
                        <a:latin typeface="FFF Hero" pitchFamily="2" charset="77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0096154"/>
                  </a:ext>
                </a:extLst>
              </a:tr>
              <a:tr h="29053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5930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dirty="0">
                          <a:solidFill>
                            <a:schemeClr val="accent1"/>
                          </a:solidFill>
                          <a:latin typeface="FFF Hero Book" pitchFamily="2" charset="77"/>
                        </a:rPr>
                        <a:t>Règles du jeu et arbitrage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b="1" i="0" dirty="0">
                        <a:latin typeface="FFF Hero" pitchFamily="2" charset="77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1767320"/>
                  </a:ext>
                </a:extLst>
              </a:tr>
              <a:tr h="29053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6E74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dirty="0">
                          <a:solidFill>
                            <a:schemeClr val="accent1"/>
                          </a:solidFill>
                          <a:latin typeface="FFF Hero Book" pitchFamily="2" charset="77"/>
                        </a:rPr>
                        <a:t>Culture foot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0" dirty="0" smtClean="0">
                          <a:latin typeface="FFF Hero" pitchFamily="2" charset="77"/>
                        </a:rPr>
                        <a:t>x</a:t>
                      </a:r>
                      <a:endParaRPr lang="fr-FR" sz="2000" b="1" i="0" dirty="0">
                        <a:latin typeface="FFF Hero" pitchFamily="2" charset="77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3799982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7CFAED62-B60B-C245-9156-84787A235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1" y="3129312"/>
            <a:ext cx="450529" cy="58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0435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1545" y="221413"/>
            <a:ext cx="10056151" cy="1325563"/>
          </a:xfrm>
        </p:spPr>
        <p:txBody>
          <a:bodyPr>
            <a:noAutofit/>
          </a:bodyPr>
          <a:lstStyle/>
          <a:p>
            <a:r>
              <a:rPr lang="fr-FR" sz="3200" dirty="0" smtClean="0"/>
              <a:t>Journée féminine AS Beaune</a:t>
            </a:r>
            <a:endParaRPr lang="fr-FR" sz="320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AF39-08EE-7B43-9F22-1F031A3DE048}" type="datetime1">
              <a:rPr lang="fr-FR" smtClean="0"/>
              <a:pPr/>
              <a:t>19/11/2020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38200" y="1739900"/>
            <a:ext cx="108585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22 aout 2020 une journée dédiée au football féminin a été organisée au club de l’AS Beaune. Durant cette journée tous les licenciés étaient invités et différentes activités ont été proposées: Golf foot, pétanque foot, radar, bâche tir au but, mini match, </a:t>
            </a:r>
            <a:r>
              <a:rPr lang="fr-FR" dirty="0" err="1" smtClean="0"/>
              <a:t>bubble</a:t>
            </a:r>
            <a:r>
              <a:rPr lang="fr-FR" dirty="0" smtClean="0"/>
              <a:t> foot dessin et maquillage. </a:t>
            </a:r>
          </a:p>
          <a:p>
            <a:endParaRPr lang="fr-FR" dirty="0" smtClean="0"/>
          </a:p>
          <a:p>
            <a:r>
              <a:rPr lang="fr-FR" dirty="0" smtClean="0"/>
              <a:t>En cette fin journée nous avons pu assister à un match qui opposait les catégories U15 et U18 féminine du club. Au terme de cette rencontre un maillot de l’équipe de France féminine a été offert à </a:t>
            </a:r>
            <a:r>
              <a:rPr lang="fr-FR" dirty="0" err="1" smtClean="0"/>
              <a:t>Madie</a:t>
            </a:r>
            <a:r>
              <a:rPr lang="fr-FR" dirty="0" smtClean="0"/>
              <a:t>, une petite fille atteinte d’un neuroblastome un cancer touchant les cellules souches embryonnaires. L’AS Beaune ainsi que tout ses licenciés soutiennent la jeune fille ainsi que sa famille.</a:t>
            </a:r>
          </a:p>
          <a:p>
            <a:endParaRPr lang="fr-FR" dirty="0" smtClean="0"/>
          </a:p>
          <a:p>
            <a:r>
              <a:rPr lang="fr-FR" dirty="0" smtClean="0"/>
              <a:t>Vous pouvez retrouver le blog personnel de de cette jeune fille sur </a:t>
            </a:r>
            <a:r>
              <a:rPr lang="fr-FR" dirty="0" err="1" smtClean="0"/>
              <a:t>Facebook</a:t>
            </a:r>
            <a:r>
              <a:rPr lang="fr-FR" dirty="0" smtClean="0"/>
              <a:t> « </a:t>
            </a:r>
            <a:r>
              <a:rPr lang="fr-FR" dirty="0" err="1" smtClean="0"/>
              <a:t>Madie</a:t>
            </a:r>
            <a:r>
              <a:rPr lang="fr-FR" dirty="0" smtClean="0"/>
              <a:t> </a:t>
            </a:r>
            <a:r>
              <a:rPr lang="fr-FR" dirty="0" smtClean="0"/>
              <a:t>à</a:t>
            </a:r>
            <a:r>
              <a:rPr lang="fr-FR" dirty="0" smtClean="0"/>
              <a:t> l’amour à la vie »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95542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9990" y="143841"/>
            <a:ext cx="8892210" cy="1325563"/>
          </a:xfrm>
        </p:spPr>
        <p:txBody>
          <a:bodyPr>
            <a:normAutofit/>
          </a:bodyPr>
          <a:lstStyle/>
          <a:p>
            <a:r>
              <a:rPr lang="fr-FR" sz="3200" dirty="0" smtClean="0"/>
              <a:t>INSEREZ </a:t>
            </a:r>
            <a:r>
              <a:rPr lang="fr-FR" sz="3200" dirty="0"/>
              <a:t>UNE PHOTO DE L’ACTION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AF39-08EE-7B43-9F22-1F031A3DE048}" type="datetime1">
              <a:rPr lang="fr-FR" smtClean="0"/>
              <a:pPr/>
              <a:t>19/11/2020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6" name="Espace réservé du contenu 5" descr="image_6483441 (2)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722456" y="3775075"/>
            <a:ext cx="3441700" cy="2581275"/>
          </a:xfrm>
        </p:spPr>
      </p:pic>
      <p:pic>
        <p:nvPicPr>
          <p:cNvPr id="9" name="Image 8" descr="image_6483441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296" y="1261624"/>
            <a:ext cx="4244010" cy="2064534"/>
          </a:xfrm>
          <a:prstGeom prst="rect">
            <a:avLst/>
          </a:prstGeom>
        </p:spPr>
      </p:pic>
      <p:pic>
        <p:nvPicPr>
          <p:cNvPr id="10" name="Image 9" descr="image_6483441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774" y="3135658"/>
            <a:ext cx="4115052" cy="3083546"/>
          </a:xfrm>
          <a:prstGeom prst="rect">
            <a:avLst/>
          </a:prstGeom>
        </p:spPr>
      </p:pic>
      <p:pic>
        <p:nvPicPr>
          <p:cNvPr id="12" name="Image 11" descr="image_72192707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3600" y="483338"/>
            <a:ext cx="2870200" cy="382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823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nalisée 9">
      <a:dk1>
        <a:srgbClr val="000000"/>
      </a:dk1>
      <a:lt1>
        <a:srgbClr val="FFFFFF"/>
      </a:lt1>
      <a:dk2>
        <a:srgbClr val="E0E0E0"/>
      </a:dk2>
      <a:lt2>
        <a:srgbClr val="808080"/>
      </a:lt2>
      <a:accent1>
        <a:srgbClr val="003287"/>
      </a:accent1>
      <a:accent2>
        <a:srgbClr val="B02318"/>
      </a:accent2>
      <a:accent3>
        <a:srgbClr val="BE965A"/>
      </a:accent3>
      <a:accent4>
        <a:srgbClr val="C7C7C7"/>
      </a:accent4>
      <a:accent5>
        <a:srgbClr val="E6E6E6"/>
      </a:accent5>
      <a:accent6>
        <a:srgbClr val="808080"/>
      </a:accent6>
      <a:hlink>
        <a:srgbClr val="3898FB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19409</TotalTime>
  <Words>227</Words>
  <Application>Microsoft Office PowerPoint</Application>
  <PresentationFormat>Personnalisé</PresentationFormat>
  <Paragraphs>43</Paragraphs>
  <Slides>4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Office Theme</vt:lpstr>
      <vt:lpstr>PROGRAMME ÉDUCATIF FÉDÉRAL  </vt:lpstr>
      <vt:lpstr>Diapositive 2</vt:lpstr>
      <vt:lpstr>Journée féminine AS Beaune</vt:lpstr>
      <vt:lpstr>INSEREZ UNE PHOTO DE L’ACTION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GIRONDEL Isabelle</dc:creator>
  <cp:lastModifiedBy>kogler theo</cp:lastModifiedBy>
  <cp:revision>106</cp:revision>
  <dcterms:created xsi:type="dcterms:W3CDTF">2018-12-08T14:21:44Z</dcterms:created>
  <dcterms:modified xsi:type="dcterms:W3CDTF">2020-11-19T11:51:01Z</dcterms:modified>
</cp:coreProperties>
</file>