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9" r:id="rId5"/>
    <p:sldId id="352" r:id="rId6"/>
    <p:sldId id="353" r:id="rId7"/>
    <p:sldId id="354" r:id="rId8"/>
    <p:sldId id="355" r:id="rId9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5750" autoAdjust="0"/>
  </p:normalViewPr>
  <p:slideViewPr>
    <p:cSldViewPr>
      <p:cViewPr varScale="1">
        <p:scale>
          <a:sx n="87" d="100"/>
          <a:sy n="87" d="100"/>
        </p:scale>
        <p:origin x="1782" y="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04/08/2020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</a:t>
            </a:r>
            <a:r>
              <a:rPr lang="fr-FR" sz="4800" dirty="0" smtClean="0">
                <a:solidFill>
                  <a:schemeClr val="bg1"/>
                </a:solidFill>
                <a:latin typeface="Arial" charset="0"/>
              </a:rPr>
              <a:t>FEDERAL</a:t>
            </a:r>
            <a:r>
              <a:rPr lang="fr-FR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fr-FR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3848" y="3799807"/>
            <a:ext cx="2868329" cy="15948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78" y="3811330"/>
            <a:ext cx="1610349" cy="157181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09" y="3811330"/>
            <a:ext cx="1610349" cy="1571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836712"/>
            <a:ext cx="625125" cy="187220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Lors </a:t>
            </a:r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du stage de rentrée organisé par le FC </a:t>
            </a:r>
            <a:r>
              <a:rPr lang="fr-FR" sz="1200" dirty="0" err="1">
                <a:solidFill>
                  <a:schemeClr val="tx1"/>
                </a:solidFill>
                <a:latin typeface="Times" pitchFamily="18" charset="0"/>
              </a:rPr>
              <a:t>Daix</a:t>
            </a:r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, chaque journée les joueurs et joueuses présents passaient par un atelier éducatif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.</a:t>
            </a:r>
          </a:p>
          <a:p>
            <a:pPr algn="ctr"/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Ce mercredi 26 Août, nos joueuses et joueurs ont participé à un quizz sur les lois du jeu. </a:t>
            </a:r>
            <a:b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</a:b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Opposées sur un relai technique, les joueuses devaient répondre à un vrai ou faux qui leur était posé lors de leur parcours. 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/>
            </a:r>
            <a:b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</a:b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Tout en conduisant le ballon, en réfléchissant à la réponse, elles devaient choisir de marquer dans le but Vert si la réponse est vraie et dans le but rouge si la réponse est fausse. </a:t>
            </a:r>
            <a:b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</a:b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 Point était donné à l’équipe qui marque en première dans le but de la bonne réponse</a:t>
            </a:r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/>
            </a:r>
            <a:br>
              <a:rPr lang="fr-FR" sz="1200" dirty="0">
                <a:solidFill>
                  <a:schemeClr val="tx1"/>
                </a:solidFill>
                <a:latin typeface="Times" pitchFamily="18" charset="0"/>
              </a:rPr>
            </a:b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Règles du jeu et arbitrage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444208" y="1268760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Le Vrai / Faux des lois du jeu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444208" y="908720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b="1" dirty="0" smtClean="0"/>
              <a:t>Nb participants</a:t>
            </a:r>
            <a:r>
              <a:rPr lang="fr-FR" sz="1400" dirty="0" smtClean="0"/>
              <a:t> </a:t>
            </a:r>
            <a:r>
              <a:rPr lang="fr-FR" sz="1000" dirty="0" smtClean="0"/>
              <a:t>(à compléter)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625125" cy="187220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625125" cy="1872208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 bwMode="auto">
          <a:xfrm>
            <a:off x="1331640" y="1052736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Côte d’Or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69269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District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r>
              <a:rPr lang="fr-FR" sz="1000" dirty="0" smtClean="0"/>
              <a:t>(à compléter)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6" y="19074"/>
            <a:ext cx="620688" cy="6206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63688" y="18864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FC </a:t>
            </a:r>
            <a:r>
              <a:rPr lang="fr-FR" dirty="0" err="1" smtClean="0"/>
              <a:t>Daix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31640" y="1988840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PHOTO </a:t>
            </a:r>
          </a:p>
          <a:p>
            <a:pPr algn="ctr"/>
            <a:r>
              <a:rPr lang="fr-FR" sz="3200" b="1" dirty="0" smtClean="0"/>
              <a:t>DE </a:t>
            </a:r>
          </a:p>
          <a:p>
            <a:pPr algn="ctr"/>
            <a:r>
              <a:rPr lang="fr-FR" sz="3200" b="1" dirty="0" smtClean="0"/>
              <a:t>L’ACTION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302"/>
            <a:ext cx="836712" cy="8367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860656"/>
            <a:ext cx="7704856" cy="4775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31640" y="1988840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PHOTO </a:t>
            </a:r>
          </a:p>
          <a:p>
            <a:pPr algn="ctr"/>
            <a:r>
              <a:rPr lang="fr-FR" sz="3200" b="1" dirty="0" smtClean="0"/>
              <a:t>DE </a:t>
            </a:r>
          </a:p>
          <a:p>
            <a:pPr algn="ctr"/>
            <a:r>
              <a:rPr lang="fr-FR" sz="3200" b="1" dirty="0" smtClean="0"/>
              <a:t>L’ACTION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302"/>
            <a:ext cx="836712" cy="8367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20397"/>
            <a:ext cx="4824536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31640" y="1988840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PHOTO </a:t>
            </a:r>
          </a:p>
          <a:p>
            <a:pPr algn="ctr"/>
            <a:r>
              <a:rPr lang="fr-FR" sz="3200" b="1" dirty="0" smtClean="0"/>
              <a:t>DE </a:t>
            </a:r>
          </a:p>
          <a:p>
            <a:pPr algn="ctr"/>
            <a:r>
              <a:rPr lang="fr-FR" sz="3200" b="1" dirty="0" smtClean="0"/>
              <a:t>L’ACTION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302"/>
            <a:ext cx="836712" cy="8367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96096"/>
            <a:ext cx="4680520" cy="47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4CAB8-42E6-4DB6-B19E-A388AB9B9C4C}">
  <ds:schemaRefs>
    <ds:schemaRef ds:uri="http://schemas.microsoft.com/office/2006/metadata/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5640</TotalTime>
  <Words>99</Words>
  <Application>Microsoft Office PowerPoint</Application>
  <PresentationFormat>Affichage à l'écran (4:3)</PresentationFormat>
  <Paragraphs>43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Times</vt:lpstr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Mickael ROCHE</cp:lastModifiedBy>
  <cp:revision>611</cp:revision>
  <dcterms:created xsi:type="dcterms:W3CDTF">2006-11-08T16:46:26Z</dcterms:created>
  <dcterms:modified xsi:type="dcterms:W3CDTF">2020-08-04T13:19:08Z</dcterms:modified>
</cp:coreProperties>
</file>