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89" r:id="rId5"/>
    <p:sldId id="352" r:id="rId6"/>
    <p:sldId id="353" r:id="rId7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6509"/>
    <a:srgbClr val="E1801F"/>
    <a:srgbClr val="0019B0"/>
    <a:srgbClr val="FF5050"/>
    <a:srgbClr val="0066FF"/>
    <a:srgbClr val="99FF99"/>
    <a:srgbClr val="14286B"/>
    <a:srgbClr val="258B5D"/>
    <a:srgbClr val="B3860A"/>
    <a:srgbClr val="B39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87" autoAdjust="0"/>
    <p:restoredTop sz="95750" autoAdjust="0"/>
  </p:normalViewPr>
  <p:slideViewPr>
    <p:cSldViewPr>
      <p:cViewPr varScale="1">
        <p:scale>
          <a:sx n="87" d="100"/>
          <a:sy n="87" d="100"/>
        </p:scale>
        <p:origin x="1782" y="8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296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DDAE5-824D-4DDC-9FF4-60BD1B00178A}" type="datetimeFigureOut">
              <a:rPr lang="fr-FR" smtClean="0"/>
              <a:pPr/>
              <a:t>04/08/2020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80A8E-7AAD-4567-BA90-EF029D3ECB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9C98692-3950-4244-8394-C3B596C931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FD804-94F2-4F6F-8B46-E92D5FE459DB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3175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547664" y="2060848"/>
            <a:ext cx="6400800" cy="156966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800" dirty="0">
                <a:solidFill>
                  <a:schemeClr val="bg1"/>
                </a:solidFill>
                <a:latin typeface="Arial" charset="0"/>
              </a:rPr>
              <a:t>PROGRAMME EDUCATIF </a:t>
            </a:r>
            <a:r>
              <a:rPr lang="fr-FR" sz="4800" dirty="0" smtClean="0">
                <a:solidFill>
                  <a:schemeClr val="bg1"/>
                </a:solidFill>
                <a:latin typeface="Arial" charset="0"/>
              </a:rPr>
              <a:t>FEDERAL</a:t>
            </a:r>
            <a:r>
              <a:rPr lang="fr-FR" sz="400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fr-FR" sz="4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611188" y="4365625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03848" y="3799807"/>
            <a:ext cx="2868329" cy="15948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FICHE « ACTION 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5305"/>
            <a:ext cx="167587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6165305"/>
            <a:ext cx="1548707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6165305"/>
            <a:ext cx="1539515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6165304"/>
            <a:ext cx="150023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6165304"/>
            <a:ext cx="159720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6159864"/>
            <a:ext cx="1475656" cy="69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878" y="3811330"/>
            <a:ext cx="1610349" cy="157181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509" y="3811330"/>
            <a:ext cx="1610349" cy="1571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717032"/>
            <a:ext cx="1630991" cy="1772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836712"/>
            <a:ext cx="625125" cy="187220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tangle 24"/>
          <p:cNvSpPr/>
          <p:nvPr/>
        </p:nvSpPr>
        <p:spPr bwMode="auto">
          <a:xfrm>
            <a:off x="1331640" y="3140968"/>
            <a:ext cx="7344816" cy="3600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200" dirty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Lors du stage de rentrée organisé par le FC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Daix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, chaque journée les joueurs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et joueuses 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présents 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passaient par un atelier éducatif. </a:t>
            </a:r>
            <a:b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</a:b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Ce Lundi 24 </a:t>
            </a:r>
            <a:r>
              <a:rPr kumimoji="0" lang="fr-FR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Aôut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, un atelier sur la sensibilisation à la cécité oculaire a été mis en place. </a:t>
            </a:r>
            <a:b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</a:b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Un « non-voyant » partait balle au pied, les yeux masqué; son coéquipier, lui voyant devait le guider sans le toucher pour réaliser le parcours (slalom, ballon sous haie, tir au but)</a:t>
            </a:r>
            <a:b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</a:b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/>
            </a:r>
            <a:b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</a:b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Une fois le parcours réalisé, les rôles sont inversés. </a:t>
            </a:r>
            <a:b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</a:b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/>
            </a:r>
            <a:b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</a:b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Nous avons terminé par une séance de tirs aux buts, les tireurs « non-voyant » et le gardien « voyant »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3851920" y="2924944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Résumé de l’action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331640" y="2276872"/>
            <a:ext cx="216024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Engagement Citoyen</a:t>
            </a: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1331640" y="1916832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Thématique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444208" y="1268760"/>
            <a:ext cx="2232248" cy="13681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Solidaires avec les non-voyants</a:t>
            </a: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6444208" y="908720"/>
            <a:ext cx="2232248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Nom de l’action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2" name="Rectangle à coins arrondis 41"/>
          <p:cNvSpPr/>
          <p:nvPr/>
        </p:nvSpPr>
        <p:spPr bwMode="auto">
          <a:xfrm>
            <a:off x="6444208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400" b="1" dirty="0" smtClean="0"/>
              <a:t>Nb participants</a:t>
            </a:r>
            <a:r>
              <a:rPr lang="fr-FR" sz="1400" dirty="0" smtClean="0"/>
              <a:t> </a:t>
            </a:r>
            <a:r>
              <a:rPr lang="fr-FR" sz="1000" dirty="0" smtClean="0"/>
              <a:t>= 8 joueurs</a:t>
            </a:r>
            <a:endParaRPr lang="fr-FR" sz="10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836712"/>
            <a:ext cx="625125" cy="187220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836712"/>
            <a:ext cx="625125" cy="187220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/>
          <p:cNvSpPr/>
          <p:nvPr/>
        </p:nvSpPr>
        <p:spPr bwMode="auto">
          <a:xfrm>
            <a:off x="1331640" y="1052736"/>
            <a:ext cx="216024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Côte d’Or</a:t>
            </a: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1331640" y="692696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District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3851920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/>
              <a:t>Date </a:t>
            </a:r>
            <a:r>
              <a:rPr lang="fr-FR" sz="1000" dirty="0" smtClean="0"/>
              <a:t>Le 24 Août 2020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96" y="19074"/>
            <a:ext cx="620688" cy="62068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763688" y="18864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FC </a:t>
            </a:r>
            <a:r>
              <a:rPr lang="fr-FR" dirty="0" err="1" smtClean="0"/>
              <a:t>Daix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31640" y="1988840"/>
            <a:ext cx="7344816" cy="46085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r>
              <a:rPr lang="fr-FR" sz="3200" b="1" dirty="0" smtClean="0"/>
              <a:t>PHOTO </a:t>
            </a:r>
          </a:p>
          <a:p>
            <a:pPr algn="ctr"/>
            <a:r>
              <a:rPr lang="fr-FR" sz="3200" b="1" dirty="0" smtClean="0"/>
              <a:t>DE </a:t>
            </a:r>
          </a:p>
          <a:p>
            <a:pPr algn="ctr"/>
            <a:r>
              <a:rPr lang="fr-FR" sz="3200" b="1" dirty="0" smtClean="0"/>
              <a:t>L’ACTION</a:t>
            </a:r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6632"/>
            <a:ext cx="7704856" cy="163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302"/>
            <a:ext cx="836712" cy="8367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88840"/>
            <a:ext cx="4392488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80B9579429CF4F8381AB417F9F5BDC" ma:contentTypeVersion="1" ma:contentTypeDescription="Crée un document." ma:contentTypeScope="" ma:versionID="35461d2b855241006c57675daa95dc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925a11e336e3fa0231ac2070ef03d4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68F919-6294-447C-A6D9-4D11662B45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44CAB8-42E6-4DB6-B19E-A388AB9B9C4C}">
  <ds:schemaRefs>
    <ds:schemaRef ds:uri="http://schemas.microsoft.com/office/2006/metadata/propertie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18DA4304-3A13-464C-8D02-42E8E2D46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5660</TotalTime>
  <Words>63</Words>
  <Application>Microsoft Office PowerPoint</Application>
  <PresentationFormat>Affichage à l'écran (4:3)</PresentationFormat>
  <Paragraphs>25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6" baseType="lpstr">
      <vt:lpstr>Arial</vt:lpstr>
      <vt:lpstr>Times</vt:lpstr>
      <vt:lpstr>Nouvelle présentation</vt:lpstr>
      <vt:lpstr>Présentation PowerPoint</vt:lpstr>
      <vt:lpstr>Présentation PowerPoint</vt:lpstr>
      <vt:lpstr>Présentation PowerPoint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.. ..</dc:creator>
  <cp:lastModifiedBy>Mickael ROCHE</cp:lastModifiedBy>
  <cp:revision>613</cp:revision>
  <dcterms:created xsi:type="dcterms:W3CDTF">2006-11-08T16:46:26Z</dcterms:created>
  <dcterms:modified xsi:type="dcterms:W3CDTF">2020-08-04T13:10:18Z</dcterms:modified>
</cp:coreProperties>
</file>