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83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82"/>
  </p:normalViewPr>
  <p:slideViewPr>
    <p:cSldViewPr snapToGrid="0" snapToObjects="1">
      <p:cViewPr varScale="1">
        <p:scale>
          <a:sx n="61" d="100"/>
          <a:sy n="61" d="100"/>
        </p:scale>
        <p:origin x="7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8FE6D000-2C6F-8E4F-BAFC-C45BACF97B40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6BE4E38-304B-EF47-B97C-ACD068A43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8408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D000-2C6F-8E4F-BAFC-C45BACF97B40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4E38-304B-EF47-B97C-ACD068A43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08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FE6D000-2C6F-8E4F-BAFC-C45BACF97B40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6BE4E38-304B-EF47-B97C-ACD068A43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4985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D000-2C6F-8E4F-BAFC-C45BACF97B40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4E38-304B-EF47-B97C-ACD068A43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0444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FE6D000-2C6F-8E4F-BAFC-C45BACF97B40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6BE4E38-304B-EF47-B97C-ACD068A43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450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FE6D000-2C6F-8E4F-BAFC-C45BACF97B40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6BE4E38-304B-EF47-B97C-ACD068A43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7893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FE6D000-2C6F-8E4F-BAFC-C45BACF97B40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6BE4E38-304B-EF47-B97C-ACD068A43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612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D000-2C6F-8E4F-BAFC-C45BACF97B40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4E38-304B-EF47-B97C-ACD068A43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6324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FE6D000-2C6F-8E4F-BAFC-C45BACF97B40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6BE4E38-304B-EF47-B97C-ACD068A43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330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D000-2C6F-8E4F-BAFC-C45BACF97B40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4E38-304B-EF47-B97C-ACD068A43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953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FE6D000-2C6F-8E4F-BAFC-C45BACF97B40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26BE4E38-304B-EF47-B97C-ACD068A43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866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6D000-2C6F-8E4F-BAFC-C45BACF97B40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E4E38-304B-EF47-B97C-ACD068A43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9151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04A0EA-F296-AF43-BDD7-5C67A71978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7914" y="2166256"/>
            <a:ext cx="8741228" cy="1785257"/>
          </a:xfrm>
        </p:spPr>
        <p:txBody>
          <a:bodyPr>
            <a:normAutofit/>
          </a:bodyPr>
          <a:lstStyle/>
          <a:p>
            <a:r>
              <a:rPr lang="fr-FR" dirty="0"/>
              <a:t>PROGRAMME EDUCATIF FEDERAL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3A168B5-7F99-C04F-8199-1BAF2BF722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1714" y="4103913"/>
            <a:ext cx="8926286" cy="598716"/>
          </a:xfrm>
        </p:spPr>
        <p:txBody>
          <a:bodyPr/>
          <a:lstStyle/>
          <a:p>
            <a:r>
              <a:rPr lang="fr-FR" dirty="0"/>
              <a:t>FICHE ACTION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334406-BA8B-2D4B-9F25-2A48D5FDA7F7}"/>
              </a:ext>
            </a:extLst>
          </p:cNvPr>
          <p:cNvSpPr/>
          <p:nvPr/>
        </p:nvSpPr>
        <p:spPr>
          <a:xfrm>
            <a:off x="729343" y="5802086"/>
            <a:ext cx="1948543" cy="63137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9B56BF3-AA90-4241-AAFE-0983BC996521}"/>
              </a:ext>
            </a:extLst>
          </p:cNvPr>
          <p:cNvSpPr txBox="1"/>
          <p:nvPr/>
        </p:nvSpPr>
        <p:spPr>
          <a:xfrm>
            <a:off x="1284514" y="5933105"/>
            <a:ext cx="870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Santé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4CF8B4-EE4C-6848-B59C-8847ADBC9951}"/>
              </a:ext>
            </a:extLst>
          </p:cNvPr>
          <p:cNvSpPr/>
          <p:nvPr/>
        </p:nvSpPr>
        <p:spPr>
          <a:xfrm>
            <a:off x="2677886" y="5802086"/>
            <a:ext cx="1676400" cy="631371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285DAD4-CC46-D840-BB1A-DD80E1DC8700}"/>
              </a:ext>
            </a:extLst>
          </p:cNvPr>
          <p:cNvSpPr txBox="1"/>
          <p:nvPr/>
        </p:nvSpPr>
        <p:spPr>
          <a:xfrm>
            <a:off x="2710542" y="5834741"/>
            <a:ext cx="1567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Engagement citoyen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A762656-4B50-C34D-8974-4F273FE363DC}"/>
              </a:ext>
            </a:extLst>
          </p:cNvPr>
          <p:cNvSpPr/>
          <p:nvPr/>
        </p:nvSpPr>
        <p:spPr>
          <a:xfrm>
            <a:off x="4354286" y="5802086"/>
            <a:ext cx="1861460" cy="63137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F02379C-C259-D04D-8FFB-60F94D36F73C}"/>
              </a:ext>
            </a:extLst>
          </p:cNvPr>
          <p:cNvSpPr txBox="1"/>
          <p:nvPr/>
        </p:nvSpPr>
        <p:spPr>
          <a:xfrm>
            <a:off x="4354286" y="5903267"/>
            <a:ext cx="1861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Environnement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699CA2-7452-804D-B16D-7050DE805C4E}"/>
              </a:ext>
            </a:extLst>
          </p:cNvPr>
          <p:cNvSpPr/>
          <p:nvPr/>
        </p:nvSpPr>
        <p:spPr>
          <a:xfrm>
            <a:off x="6188528" y="5802086"/>
            <a:ext cx="1861460" cy="64633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5C07261-33E6-CF49-9C46-FAF1F60E4FD3}"/>
              </a:ext>
            </a:extLst>
          </p:cNvPr>
          <p:cNvSpPr txBox="1"/>
          <p:nvPr/>
        </p:nvSpPr>
        <p:spPr>
          <a:xfrm>
            <a:off x="6291946" y="5903267"/>
            <a:ext cx="1621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Fair-play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EDA04E6-EDB7-314C-8E27-DE8B9829C8BE}"/>
              </a:ext>
            </a:extLst>
          </p:cNvPr>
          <p:cNvSpPr/>
          <p:nvPr/>
        </p:nvSpPr>
        <p:spPr>
          <a:xfrm>
            <a:off x="8049988" y="5800439"/>
            <a:ext cx="1834242" cy="646331"/>
          </a:xfrm>
          <a:prstGeom prst="rect">
            <a:avLst/>
          </a:prstGeom>
          <a:solidFill>
            <a:srgbClr val="E683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623248C-42A8-9143-9671-95D4769BECD4}"/>
              </a:ext>
            </a:extLst>
          </p:cNvPr>
          <p:cNvSpPr txBox="1"/>
          <p:nvPr/>
        </p:nvSpPr>
        <p:spPr>
          <a:xfrm>
            <a:off x="8049988" y="5834740"/>
            <a:ext cx="1894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Règles du jeu et arbitrage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9F6AD6-C930-E14C-B19C-529B2B3CE244}"/>
              </a:ext>
            </a:extLst>
          </p:cNvPr>
          <p:cNvSpPr/>
          <p:nvPr/>
        </p:nvSpPr>
        <p:spPr>
          <a:xfrm>
            <a:off x="9867905" y="5794605"/>
            <a:ext cx="1817913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F6A2625D-20C5-8F42-9637-9E75F2EE5EF9}"/>
              </a:ext>
            </a:extLst>
          </p:cNvPr>
          <p:cNvSpPr txBox="1"/>
          <p:nvPr/>
        </p:nvSpPr>
        <p:spPr>
          <a:xfrm>
            <a:off x="10091063" y="5940585"/>
            <a:ext cx="1518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Culture foot</a:t>
            </a:r>
          </a:p>
        </p:txBody>
      </p:sp>
    </p:spTree>
    <p:extLst>
      <p:ext uri="{BB962C8B-B14F-4D97-AF65-F5344CB8AC3E}">
        <p14:creationId xmlns:p14="http://schemas.microsoft.com/office/powerpoint/2010/main" val="168065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64BA23-D437-6042-9D10-32DDE6090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1800" dirty="0">
                <a:latin typeface="+mn-lt"/>
              </a:rPr>
              <a:t>District :  Cote d’or </a:t>
            </a:r>
            <a:br>
              <a:rPr lang="fr-FR" sz="1800" dirty="0">
                <a:latin typeface="+mn-lt"/>
              </a:rPr>
            </a:br>
            <a:r>
              <a:rPr lang="fr-FR" sz="1800" dirty="0">
                <a:latin typeface="+mn-lt"/>
              </a:rPr>
              <a:t>Thématique :  l’apprentissage des lacets</a:t>
            </a:r>
            <a:br>
              <a:rPr lang="fr-FR" sz="1800" dirty="0">
                <a:latin typeface="+mn-lt"/>
              </a:rPr>
            </a:br>
            <a:r>
              <a:rPr lang="fr-FR" sz="1800" dirty="0">
                <a:latin typeface="+mn-lt"/>
              </a:rPr>
              <a:t>Date : Samedi  23 Janvier</a:t>
            </a:r>
            <a:br>
              <a:rPr lang="fr-FR" sz="1800" dirty="0">
                <a:latin typeface="+mn-lt"/>
              </a:rPr>
            </a:br>
            <a:r>
              <a:rPr lang="fr-FR" sz="1800" dirty="0">
                <a:latin typeface="+mn-lt"/>
              </a:rPr>
              <a:t>Nb de participants : 20</a:t>
            </a:r>
            <a:br>
              <a:rPr lang="fr-FR" sz="1800" dirty="0">
                <a:latin typeface="+mn-lt"/>
              </a:rPr>
            </a:br>
            <a:r>
              <a:rPr lang="fr-FR" sz="1800" dirty="0">
                <a:latin typeface="+mn-lt"/>
              </a:rPr>
              <a:t>Nom de l’action :  Lacets c’est gagné !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30C16A-7EB9-E24B-8EEF-01BD21E1B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Résumé de l’action :</a:t>
            </a:r>
          </a:p>
          <a:p>
            <a:pPr>
              <a:buFontTx/>
              <a:buChar char="-"/>
            </a:pPr>
            <a:r>
              <a:rPr lang="fr-FR" dirty="0"/>
              <a:t>Joueurs des catégories U6 à U11</a:t>
            </a:r>
          </a:p>
          <a:p>
            <a:pPr>
              <a:buFontTx/>
              <a:buChar char="-"/>
            </a:pPr>
            <a:r>
              <a:rPr lang="fr-FR" dirty="0"/>
              <a:t>Samedi 23 Janvier</a:t>
            </a:r>
          </a:p>
          <a:p>
            <a:pPr>
              <a:buFontTx/>
              <a:buChar char="-"/>
            </a:pPr>
            <a:r>
              <a:rPr lang="fr-FR" dirty="0"/>
              <a:t>L’apprentissage des lacets</a:t>
            </a:r>
          </a:p>
          <a:p>
            <a:pPr>
              <a:buFontTx/>
              <a:buChar char="-"/>
            </a:pPr>
            <a:r>
              <a:rPr lang="fr-FR" dirty="0"/>
              <a:t> Complexe du DUC</a:t>
            </a:r>
          </a:p>
          <a:p>
            <a:pPr>
              <a:buFontTx/>
              <a:buChar char="-"/>
            </a:pPr>
            <a:r>
              <a:rPr lang="fr-FR" dirty="0"/>
              <a:t> Expliquer oralement, physiquement comment faire ses lacets.</a:t>
            </a:r>
          </a:p>
          <a:p>
            <a:pPr>
              <a:buFontTx/>
              <a:buChar char="-"/>
            </a:pPr>
            <a:r>
              <a:rPr lang="fr-FR" dirty="0"/>
              <a:t> Manipulation et apprentissage du laçage de chaussure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6313822-9E49-9040-9DC4-3E7EE2621D72}"/>
              </a:ext>
            </a:extLst>
          </p:cNvPr>
          <p:cNvSpPr txBox="1"/>
          <p:nvPr/>
        </p:nvSpPr>
        <p:spPr>
          <a:xfrm>
            <a:off x="888631" y="1763486"/>
            <a:ext cx="333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Nom du club : DUC</a:t>
            </a:r>
          </a:p>
        </p:txBody>
      </p:sp>
    </p:spTree>
    <p:extLst>
      <p:ext uri="{BB962C8B-B14F-4D97-AF65-F5344CB8AC3E}">
        <p14:creationId xmlns:p14="http://schemas.microsoft.com/office/powerpoint/2010/main" val="170522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214A45-5100-9445-A84E-93A136927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Santé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7DC6B06-E1C7-3B49-B5CD-5B2FEA6ACFE7}"/>
              </a:ext>
            </a:extLst>
          </p:cNvPr>
          <p:cNvSpPr txBox="1"/>
          <p:nvPr/>
        </p:nvSpPr>
        <p:spPr>
          <a:xfrm>
            <a:off x="888631" y="1763485"/>
            <a:ext cx="3498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Programme Educatif Fédéral</a:t>
            </a:r>
          </a:p>
        </p:txBody>
      </p:sp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55630B31-A0CA-D14A-B2E3-FCFE9C96E0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82313" y="858644"/>
            <a:ext cx="3122079" cy="4162771"/>
          </a:xfr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EBC9172A-E99A-254A-A240-43DDDBEA872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219" r="11553" b="26293"/>
          <a:stretch/>
        </p:blipFill>
        <p:spPr>
          <a:xfrm>
            <a:off x="8099095" y="1881873"/>
            <a:ext cx="3601379" cy="3392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82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tlas">
  <a:themeElements>
    <a:clrScheme name="Personnalisé 1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{AA2C7F9A-FF3F-5E4B-8760-C66A240372B8}tf16401369</Template>
  <TotalTime>421</TotalTime>
  <Words>95</Words>
  <Application>Microsoft Office PowerPoint</Application>
  <PresentationFormat>Grand écran</PresentationFormat>
  <Paragraphs>19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Calibri Light</vt:lpstr>
      <vt:lpstr>Rockwell</vt:lpstr>
      <vt:lpstr>Wingdings</vt:lpstr>
      <vt:lpstr>Atlas</vt:lpstr>
      <vt:lpstr>PROGRAMME EDUCATIF FEDERAL</vt:lpstr>
      <vt:lpstr>District :  Cote d’or  Thématique :  l’apprentissage des lacets Date : Samedi  23 Janvier Nb de participants : 20 Nom de l’action :  Lacets c’est gagné !</vt:lpstr>
      <vt:lpstr>Santé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EDUCATIF FEDERAL</dc:title>
  <dc:creator>Microsoft Office User</dc:creator>
  <cp:lastModifiedBy>SEURAT Peggy</cp:lastModifiedBy>
  <cp:revision>16</cp:revision>
  <dcterms:created xsi:type="dcterms:W3CDTF">2020-02-27T17:11:31Z</dcterms:created>
  <dcterms:modified xsi:type="dcterms:W3CDTF">2021-02-21T17:11:49Z</dcterms:modified>
</cp:coreProperties>
</file>