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
  </p:handoutMasterIdLst>
  <p:sldIdLst>
    <p:sldId id="289" r:id="rId3"/>
    <p:sldId id="352" r:id="rId5"/>
    <p:sldId id="353" r:id="rId6"/>
  </p:sldIdLst>
  <p:sldSz cx="9144000" cy="6858000" type="screen4x3"/>
  <p:notesSz cx="7099300" cy="10234930"/>
  <p:defaultTextStyle>
    <a:defPPr>
      <a:defRPr lang="fr-FR"/>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D56509"/>
    <a:srgbClr val="E1801F"/>
    <a:srgbClr val="0019B0"/>
    <a:srgbClr val="FF5050"/>
    <a:srgbClr val="0066FF"/>
    <a:srgbClr val="99FF99"/>
    <a:srgbClr val="14286B"/>
    <a:srgbClr val="258B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587"/>
    <p:restoredTop sz="95750"/>
  </p:normalViewPr>
  <p:slideViewPr>
    <p:cSldViewPr showGuides="1">
      <p:cViewPr>
        <p:scale>
          <a:sx n="88" d="100"/>
          <a:sy n="88" d="100"/>
        </p:scale>
        <p:origin x="1122" y="-77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eaLnBrk="0" hangingPunct="0">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fr-FR" sz="1200" b="0" i="0" u="none" strike="noStrike" kern="1200" cap="none" spc="0" normalizeH="0" baseline="0" noProof="0">
              <a:ln>
                <a:noFill/>
              </a:ln>
              <a:solidFill>
                <a:schemeClr val="tx1"/>
              </a:solidFill>
              <a:effectLst/>
              <a:uLnTx/>
              <a:uFillTx/>
              <a:latin typeface="Times" pitchFamily="18" charset="0"/>
              <a:ea typeface="+mn-ea"/>
              <a:cs typeface="+mn-cs"/>
            </a:endParaRP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eaLnBrk="0" hangingPunct="0">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9BF147F1-2D7C-4390-B766-373BE409949E}" type="datetimeFigureOut">
              <a:rPr kumimoji="0" lang="fr-FR" sz="1200" b="0" i="0" u="none" strike="noStrike" kern="1200" cap="none" spc="0" normalizeH="0" baseline="0" noProof="0">
                <a:ln>
                  <a:noFill/>
                </a:ln>
                <a:solidFill>
                  <a:schemeClr val="tx1"/>
                </a:solidFill>
                <a:effectLst/>
                <a:uLnTx/>
                <a:uFillTx/>
                <a:latin typeface="Times" pitchFamily="18" charset="0"/>
                <a:ea typeface="+mn-ea"/>
                <a:cs typeface="+mn-cs"/>
              </a:rPr>
            </a:fld>
            <a:endParaRPr kumimoji="0" lang="fr-FR" sz="1200" b="0" i="0" u="none" strike="noStrike" kern="1200" cap="none" spc="0" normalizeH="0" baseline="0" noProof="0">
              <a:ln>
                <a:noFill/>
              </a:ln>
              <a:solidFill>
                <a:schemeClr val="tx1"/>
              </a:solidFill>
              <a:effectLst/>
              <a:uLnTx/>
              <a:uFillTx/>
              <a:latin typeface="Times" pitchFamily="18" charset="0"/>
              <a:ea typeface="+mn-ea"/>
              <a:cs typeface="+mn-cs"/>
            </a:endParaRP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eaLnBrk="0" hangingPunct="0">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fr-FR" sz="1200" b="0" i="0" u="none" strike="noStrike" kern="1200" cap="none" spc="0" normalizeH="0" baseline="0" noProof="0">
              <a:ln>
                <a:noFill/>
              </a:ln>
              <a:solidFill>
                <a:schemeClr val="tx1"/>
              </a:solidFill>
              <a:effectLst/>
              <a:uLnTx/>
              <a:uFillTx/>
              <a:latin typeface="Times" pitchFamily="18" charset="0"/>
              <a:ea typeface="+mn-ea"/>
              <a:cs typeface="+mn-cs"/>
            </a:endParaRP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wrap="square" lIns="91440" tIns="45720" rIns="91440" bIns="45720" numCol="1" anchor="b" anchorCtr="0" compatLnSpc="1"/>
          <a:p>
            <a:pPr lvl="0" algn="r">
              <a:buNone/>
            </a:pPr>
            <a:fld id="{9A0DB2DC-4C9A-4742-B13C-FB6460FD3503}" type="slidenum">
              <a:rPr lang="fr-FR" altLang="fr-FR" sz="1200" dirty="0"/>
            </a:fld>
            <a:endParaRPr lang="fr-FR" altLang="fr-FR"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Rectangle 2"/>
          <p:cNvSpPr>
            <a:spLocks noGrp="1" noChangeArrowheads="1"/>
          </p:cNvSpPr>
          <p:nvPr>
            <p:ph type="hdr" sz="quarter"/>
          </p:nvPr>
        </p:nvSpPr>
        <p:spPr bwMode="auto">
          <a:xfrm>
            <a:off x="0" y="0"/>
            <a:ext cx="3076575" cy="511175"/>
          </a:xfrm>
          <a:prstGeom prst="rect">
            <a:avLst/>
          </a:prstGeom>
          <a:noFill/>
          <a:ln w="9525">
            <a:noFill/>
            <a:miter lim="800000"/>
          </a:ln>
          <a:effectLst/>
        </p:spPr>
        <p:txBody>
          <a:bodyPr vert="horz" wrap="square" lIns="99048" tIns="49524" rIns="99048" bIns="49524" numCol="1" anchor="t" anchorCtr="0" compatLnSpc="1"/>
          <a:lstStyle>
            <a:lvl1pPr eaLnBrk="0" hangingPunct="0">
              <a:defRPr sz="13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fr-FR" sz="1300" b="0" i="0" u="none" strike="noStrike" kern="1200" cap="none" spc="0" normalizeH="0" baseline="0" noProof="0">
              <a:ln>
                <a:noFill/>
              </a:ln>
              <a:solidFill>
                <a:schemeClr val="tx1"/>
              </a:solidFill>
              <a:effectLst/>
              <a:uLnTx/>
              <a:uFillTx/>
              <a:latin typeface="Times" pitchFamily="18" charset="0"/>
              <a:ea typeface="+mn-ea"/>
              <a:cs typeface="+mn-cs"/>
            </a:endParaRPr>
          </a:p>
        </p:txBody>
      </p:sp>
      <p:sp>
        <p:nvSpPr>
          <p:cNvPr id="5123" name="Rectangle 3"/>
          <p:cNvSpPr>
            <a:spLocks noGrp="1" noChangeArrowheads="1"/>
          </p:cNvSpPr>
          <p:nvPr>
            <p:ph type="dt" idx="1"/>
          </p:nvPr>
        </p:nvSpPr>
        <p:spPr bwMode="auto">
          <a:xfrm>
            <a:off x="4022725" y="0"/>
            <a:ext cx="3076575" cy="511175"/>
          </a:xfrm>
          <a:prstGeom prst="rect">
            <a:avLst/>
          </a:prstGeom>
          <a:noFill/>
          <a:ln w="9525">
            <a:noFill/>
            <a:miter lim="800000"/>
          </a:ln>
          <a:effectLst/>
        </p:spPr>
        <p:txBody>
          <a:bodyPr vert="horz" wrap="square" lIns="99048" tIns="49524" rIns="99048" bIns="49524" numCol="1" anchor="t" anchorCtr="0" compatLnSpc="1"/>
          <a:lstStyle>
            <a:lvl1pPr algn="r" eaLnBrk="0" hangingPunct="0">
              <a:defRPr sz="13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fr-FR" sz="1300" b="0" i="0" u="none" strike="noStrike" kern="1200" cap="none" spc="0" normalizeH="0" baseline="0" noProof="0">
              <a:ln>
                <a:noFill/>
              </a:ln>
              <a:solidFill>
                <a:schemeClr val="tx1"/>
              </a:solidFill>
              <a:effectLst/>
              <a:uLnTx/>
              <a:uFillTx/>
              <a:latin typeface="Times" pitchFamily="18" charset="0"/>
              <a:ea typeface="+mn-ea"/>
              <a:cs typeface="+mn-cs"/>
            </a:endParaRPr>
          </a:p>
        </p:txBody>
      </p:sp>
      <p:sp>
        <p:nvSpPr>
          <p:cNvPr id="2052" name="Rectangle 4"/>
          <p:cNvSpPr>
            <a:spLocks noGrp="1" noRot="1" noChangeAspect="1" noTextEdit="1"/>
          </p:cNvSpPr>
          <p:nvPr>
            <p:ph type="sldImg" idx="2"/>
          </p:nvPr>
        </p:nvSpPr>
        <p:spPr>
          <a:xfrm>
            <a:off x="992188" y="768350"/>
            <a:ext cx="5114925" cy="3836988"/>
          </a:xfrm>
          <a:prstGeom prst="rect">
            <a:avLst/>
          </a:prstGeom>
          <a:noFill/>
          <a:ln w="9525" cap="flat" cmpd="sng">
            <a:solidFill>
              <a:srgbClr val="000000"/>
            </a:solidFill>
            <a:prstDash val="solid"/>
            <a:miter/>
            <a:headEnd type="none" w="med" len="med"/>
            <a:tailEnd type="none" w="med" len="med"/>
          </a:ln>
        </p:spPr>
      </p:sp>
      <p:sp>
        <p:nvSpPr>
          <p:cNvPr id="5125" name="Rectangle 5"/>
          <p:cNvSpPr>
            <a:spLocks noGrp="1" noChangeArrowheads="1"/>
          </p:cNvSpPr>
          <p:nvPr>
            <p:ph type="body" sz="quarter" idx="3"/>
          </p:nvPr>
        </p:nvSpPr>
        <p:spPr bwMode="auto">
          <a:xfrm>
            <a:off x="946150" y="4860925"/>
            <a:ext cx="5207000" cy="4605338"/>
          </a:xfrm>
          <a:prstGeom prst="rect">
            <a:avLst/>
          </a:prstGeom>
          <a:noFill/>
          <a:ln w="9525">
            <a:noFill/>
            <a:miter lim="800000"/>
          </a:ln>
          <a:effectLst/>
        </p:spPr>
        <p:txBody>
          <a:bodyPr vert="horz" wrap="square" lIns="99048" tIns="49524" rIns="99048" bIns="49524"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fr-FR" sz="1200" b="0" i="0" u="none" strike="noStrike" kern="1200" cap="none" spc="0" normalizeH="0" baseline="0" noProof="0">
                <a:ln>
                  <a:noFill/>
                </a:ln>
                <a:solidFill>
                  <a:schemeClr val="tx1"/>
                </a:solidFill>
                <a:effectLst/>
                <a:uLnTx/>
                <a:uFillTx/>
                <a:latin typeface="Times" pitchFamily="18" charset="0"/>
                <a:ea typeface="+mn-ea"/>
                <a:cs typeface="+mn-cs"/>
              </a:rPr>
              <a:t>Cliquez pour modifier les styles du texte du masque</a:t>
            </a:r>
            <a:endParaRPr kumimoji="0" lang="fr-FR" sz="1200" b="0" i="0" u="none" strike="noStrike" kern="1200" cap="none" spc="0" normalizeH="0" baseline="0" noProof="0">
              <a:ln>
                <a:noFill/>
              </a:ln>
              <a:solidFill>
                <a:schemeClr val="tx1"/>
              </a:solidFill>
              <a:effectLst/>
              <a:uLnTx/>
              <a:uFillTx/>
              <a:latin typeface="Times" pitchFamily="18"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fr-FR" sz="1200" b="0" i="0" u="none" strike="noStrike" kern="1200" cap="none" spc="0" normalizeH="0" baseline="0" noProof="0">
                <a:ln>
                  <a:noFill/>
                </a:ln>
                <a:solidFill>
                  <a:schemeClr val="tx1"/>
                </a:solidFill>
                <a:effectLst/>
                <a:uLnTx/>
                <a:uFillTx/>
                <a:latin typeface="Times" pitchFamily="18" charset="0"/>
                <a:ea typeface="+mn-ea"/>
                <a:cs typeface="+mn-cs"/>
              </a:rPr>
              <a:t>Deuxième niveau</a:t>
            </a:r>
            <a:endParaRPr kumimoji="0" lang="fr-FR" sz="1200" b="0" i="0" u="none" strike="noStrike" kern="1200" cap="none" spc="0" normalizeH="0" baseline="0" noProof="0">
              <a:ln>
                <a:noFill/>
              </a:ln>
              <a:solidFill>
                <a:schemeClr val="tx1"/>
              </a:solidFill>
              <a:effectLst/>
              <a:uLnTx/>
              <a:uFillTx/>
              <a:latin typeface="Times" pitchFamily="18"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fr-FR" sz="1200" b="0" i="0" u="none" strike="noStrike" kern="1200" cap="none" spc="0" normalizeH="0" baseline="0" noProof="0">
                <a:ln>
                  <a:noFill/>
                </a:ln>
                <a:solidFill>
                  <a:schemeClr val="tx1"/>
                </a:solidFill>
                <a:effectLst/>
                <a:uLnTx/>
                <a:uFillTx/>
                <a:latin typeface="Times" pitchFamily="18" charset="0"/>
                <a:ea typeface="+mn-ea"/>
                <a:cs typeface="+mn-cs"/>
              </a:rPr>
              <a:t>Troisième niveau</a:t>
            </a:r>
            <a:endParaRPr kumimoji="0" lang="fr-FR" sz="1200" b="0" i="0" u="none" strike="noStrike" kern="1200" cap="none" spc="0" normalizeH="0" baseline="0" noProof="0">
              <a:ln>
                <a:noFill/>
              </a:ln>
              <a:solidFill>
                <a:schemeClr val="tx1"/>
              </a:solidFill>
              <a:effectLst/>
              <a:uLnTx/>
              <a:uFillTx/>
              <a:latin typeface="Times" pitchFamily="18"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fr-FR" sz="1200" b="0" i="0" u="none" strike="noStrike" kern="1200" cap="none" spc="0" normalizeH="0" baseline="0" noProof="0">
                <a:ln>
                  <a:noFill/>
                </a:ln>
                <a:solidFill>
                  <a:schemeClr val="tx1"/>
                </a:solidFill>
                <a:effectLst/>
                <a:uLnTx/>
                <a:uFillTx/>
                <a:latin typeface="Times" pitchFamily="18" charset="0"/>
                <a:ea typeface="+mn-ea"/>
                <a:cs typeface="+mn-cs"/>
              </a:rPr>
              <a:t>Quatrième niveau</a:t>
            </a:r>
            <a:endParaRPr kumimoji="0" lang="fr-FR" sz="1200" b="0" i="0" u="none" strike="noStrike" kern="1200" cap="none" spc="0" normalizeH="0" baseline="0" noProof="0">
              <a:ln>
                <a:noFill/>
              </a:ln>
              <a:solidFill>
                <a:schemeClr val="tx1"/>
              </a:solidFill>
              <a:effectLst/>
              <a:uLnTx/>
              <a:uFillTx/>
              <a:latin typeface="Times" pitchFamily="18"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fr-FR" sz="1200" b="0" i="0" u="none" strike="noStrike" kern="1200" cap="none" spc="0" normalizeH="0" baseline="0" noProof="0">
                <a:ln>
                  <a:noFill/>
                </a:ln>
                <a:solidFill>
                  <a:schemeClr val="tx1"/>
                </a:solidFill>
                <a:effectLst/>
                <a:uLnTx/>
                <a:uFillTx/>
                <a:latin typeface="Times" pitchFamily="18" charset="0"/>
                <a:ea typeface="+mn-ea"/>
                <a:cs typeface="+mn-cs"/>
              </a:rPr>
              <a:t>Cinquième niveau</a:t>
            </a:r>
            <a:endParaRPr kumimoji="0" lang="fr-FR" sz="1200" b="0" i="0" u="none" strike="noStrike" kern="1200" cap="none" spc="0" normalizeH="0" baseline="0" noProof="0">
              <a:ln>
                <a:noFill/>
              </a:ln>
              <a:solidFill>
                <a:schemeClr val="tx1"/>
              </a:solidFill>
              <a:effectLst/>
              <a:uLnTx/>
              <a:uFillTx/>
              <a:latin typeface="Times" pitchFamily="18" charset="0"/>
              <a:ea typeface="+mn-ea"/>
              <a:cs typeface="+mn-cs"/>
            </a:endParaRP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ln>
          <a:effectLst/>
        </p:spPr>
        <p:txBody>
          <a:bodyPr vert="horz" wrap="square" lIns="99048" tIns="49524" rIns="99048" bIns="49524" numCol="1" anchor="b" anchorCtr="0" compatLnSpc="1"/>
          <a:lstStyle>
            <a:lvl1pPr eaLnBrk="0" hangingPunct="0">
              <a:defRPr sz="13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fr-FR" sz="1300" b="0" i="0" u="none" strike="noStrike" kern="1200" cap="none" spc="0" normalizeH="0" baseline="0" noProof="0">
              <a:ln>
                <a:noFill/>
              </a:ln>
              <a:solidFill>
                <a:schemeClr val="tx1"/>
              </a:solidFill>
              <a:effectLst/>
              <a:uLnTx/>
              <a:uFillTx/>
              <a:latin typeface="Times" pitchFamily="18" charset="0"/>
              <a:ea typeface="+mn-ea"/>
              <a:cs typeface="+mn-cs"/>
            </a:endParaRPr>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ln>
          <a:effectLst/>
        </p:spPr>
        <p:txBody>
          <a:bodyPr vert="horz" wrap="square" lIns="99048" tIns="49524" rIns="99048" bIns="49524" numCol="1" anchor="b" anchorCtr="0" compatLnSpc="1"/>
          <a:p>
            <a:pPr lvl="0" algn="r">
              <a:buNone/>
            </a:pPr>
            <a:fld id="{9A0DB2DC-4C9A-4742-B13C-FB6460FD3503}" type="slidenum">
              <a:rPr lang="fr-FR" altLang="fr-FR" sz="1300" dirty="0"/>
            </a:fld>
            <a:endParaRPr lang="fr-FR" altLang="fr-FR" sz="13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7"/>
          <p:cNvSpPr txBox="1">
            <a:spLocks noGrp="1"/>
          </p:cNvSpPr>
          <p:nvPr>
            <p:ph type="sldNum" sz="quarter"/>
          </p:nvPr>
        </p:nvSpPr>
        <p:spPr>
          <a:xfrm>
            <a:off x="4022725" y="9723438"/>
            <a:ext cx="3076575" cy="511175"/>
          </a:xfrm>
          <a:prstGeom prst="rect">
            <a:avLst/>
          </a:prstGeom>
          <a:noFill/>
          <a:ln w="9525">
            <a:noFill/>
          </a:ln>
        </p:spPr>
        <p:txBody>
          <a:bodyPr lIns="99048" tIns="49524" rIns="99048" bIns="49524" anchor="b"/>
          <a:p>
            <a:pPr lvl="0" algn="r">
              <a:spcBef>
                <a:spcPct val="0"/>
              </a:spcBef>
            </a:pPr>
            <a:fld id="{9A0DB2DC-4C9A-4742-B13C-FB6460FD3503}" type="slidenum">
              <a:rPr lang="fr-FR" altLang="fr-FR" sz="1300" dirty="0"/>
            </a:fld>
            <a:endParaRPr lang="fr-FR" altLang="fr-FR" sz="1300" dirty="0"/>
          </a:p>
        </p:txBody>
      </p:sp>
      <p:sp>
        <p:nvSpPr>
          <p:cNvPr id="5123" name="Rectangle 2"/>
          <p:cNvSpPr>
            <a:spLocks noGrp="1" noRot="1" noChangeAspect="1" noTextEdit="1"/>
          </p:cNvSpPr>
          <p:nvPr>
            <p:ph type="sldImg"/>
          </p:nvPr>
        </p:nvSpPr>
        <p:spPr/>
      </p:sp>
      <p:sp>
        <p:nvSpPr>
          <p:cNvPr id="5124" name="Rectangle 3"/>
          <p:cNvSpPr>
            <a:spLocks noGrp="1"/>
          </p:cNvSpPr>
          <p:nvPr>
            <p:ph type="body" idx="1"/>
          </p:nvPr>
        </p:nvSpPr>
        <p:spPr/>
        <p:txBody>
          <a:bodyPr wrap="square" lIns="99048" tIns="49524" rIns="99048" bIns="49524" anchor="t"/>
          <a:p>
            <a:pPr lvl="0" eaLnBrk="1" hangingPunct="1"/>
            <a:endParaRPr lang="fr-FR"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a:prstGeom prst="rect">
            <a:avLst/>
          </a:prstGeom>
        </p:spPr>
        <p:txBody>
          <a:bodyPr/>
          <a:lstStyle/>
          <a:p>
            <a:r>
              <a:rPr lang="fr-FR"/>
              <a:t>Cliquez pour modifier le style du titre</a:t>
            </a:r>
            <a:endParaRPr lang="fr-FR"/>
          </a:p>
        </p:txBody>
      </p:sp>
      <p:sp>
        <p:nvSpPr>
          <p:cNvPr id="3" name="Sous-titre 2"/>
          <p:cNvSpPr>
            <a:spLocks noGrp="1"/>
          </p:cNvSpPr>
          <p:nvPr>
            <p:ph type="subTitle" idx="1" hasCustomPrompt="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a:prstGeom prst="rect">
            <a:avLst/>
          </a:prstGeom>
        </p:spPr>
        <p:txBody>
          <a:bodyPr/>
          <a:lstStyle/>
          <a:p>
            <a:r>
              <a:rPr lang="fr-FR"/>
              <a:t>Cliquez pour modifier le style du titre</a:t>
            </a:r>
            <a:endParaRPr lang="fr-FR"/>
          </a:p>
        </p:txBody>
      </p:sp>
      <p:sp>
        <p:nvSpPr>
          <p:cNvPr id="3" name="Espace réservé du texte vertical 2"/>
          <p:cNvSpPr>
            <a:spLocks noGrp="1"/>
          </p:cNvSpPr>
          <p:nvPr>
            <p:ph type="body" orient="vert" idx="1" hasCustomPrompt="1"/>
          </p:nvPr>
        </p:nvSpPr>
        <p:spPr>
          <a:xfrm>
            <a:off x="457200" y="1600200"/>
            <a:ext cx="8229600" cy="4525963"/>
          </a:xfrm>
          <a:prstGeom prst="rect">
            <a:avLst/>
          </a:prstGeom>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a:prstGeom prst="rect">
            <a:avLst/>
          </a:prstGeom>
        </p:spPr>
        <p:txBody>
          <a:bodyPr vert="eaVert"/>
          <a:lstStyle/>
          <a:p>
            <a:r>
              <a:rPr lang="fr-FR"/>
              <a:t>Cliquez pour modifier le style du titre</a:t>
            </a:r>
            <a:endParaRPr lang="fr-FR"/>
          </a:p>
        </p:txBody>
      </p:sp>
      <p:sp>
        <p:nvSpPr>
          <p:cNvPr id="3" name="Espace réservé du texte vertical 2"/>
          <p:cNvSpPr>
            <a:spLocks noGrp="1"/>
          </p:cNvSpPr>
          <p:nvPr>
            <p:ph type="body" orient="vert" idx="1" hasCustomPrompt="1"/>
          </p:nvPr>
        </p:nvSpPr>
        <p:spPr>
          <a:xfrm>
            <a:off x="457200" y="274638"/>
            <a:ext cx="6019800" cy="5851525"/>
          </a:xfrm>
          <a:prstGeom prst="rect">
            <a:avLst/>
          </a:prstGeom>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a:prstGeom prst="rect">
            <a:avLst/>
          </a:prstGeom>
        </p:spPr>
        <p:txBody>
          <a:bodyPr/>
          <a:lstStyle/>
          <a:p>
            <a:r>
              <a:rPr lang="fr-FR"/>
              <a:t>Cliquez pour modifier le style du titre</a:t>
            </a:r>
            <a:endParaRPr lang="fr-FR"/>
          </a:p>
        </p:txBody>
      </p:sp>
      <p:sp>
        <p:nvSpPr>
          <p:cNvPr id="3" name="Espace réservé du contenu 2"/>
          <p:cNvSpPr>
            <a:spLocks noGrp="1"/>
          </p:cNvSpPr>
          <p:nvPr>
            <p:ph idx="1" hasCustomPrompt="1"/>
          </p:nvPr>
        </p:nvSpPr>
        <p:spPr>
          <a:xfrm>
            <a:off x="457200" y="1600200"/>
            <a:ext cx="8229600" cy="4525963"/>
          </a:xfrm>
          <a:prstGeom prst="rect">
            <a:avLst/>
          </a:prstGeo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endParaRPr lang="fr-FR"/>
          </a:p>
        </p:txBody>
      </p:sp>
      <p:sp>
        <p:nvSpPr>
          <p:cNvPr id="3" name="Espace réservé du texte 2"/>
          <p:cNvSpPr>
            <a:spLocks noGrp="1"/>
          </p:cNvSpPr>
          <p:nvPr>
            <p:ph type="body" idx="1" hasCustomPrompt="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a:prstGeom prst="rect">
            <a:avLst/>
          </a:prstGeom>
        </p:spPr>
        <p:txBody>
          <a:bodyPr/>
          <a:lstStyle/>
          <a:p>
            <a:r>
              <a:rPr lang="fr-FR"/>
              <a:t>Cliquez pour modifier le style du titre</a:t>
            </a:r>
            <a:endParaRPr lang="fr-FR"/>
          </a:p>
        </p:txBody>
      </p:sp>
      <p:sp>
        <p:nvSpPr>
          <p:cNvPr id="3" name="Espace réservé du contenu 2"/>
          <p:cNvSpPr>
            <a:spLocks noGrp="1"/>
          </p:cNvSpPr>
          <p:nvPr>
            <p:ph sz="half" idx="1" hasCustomPrompt="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contenu 3"/>
          <p:cNvSpPr>
            <a:spLocks noGrp="1"/>
          </p:cNvSpPr>
          <p:nvPr>
            <p:ph sz="half" idx="2" hasCustomPrompt="1"/>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a:prstGeom prst="rect">
            <a:avLst/>
          </a:prstGeom>
        </p:spPr>
        <p:txBody>
          <a:bodyPr/>
          <a:lstStyle>
            <a:lvl1pPr>
              <a:defRPr/>
            </a:lvl1pPr>
          </a:lstStyle>
          <a:p>
            <a:r>
              <a:rPr lang="fr-FR"/>
              <a:t>Cliquez pour modifier le style du titre</a:t>
            </a:r>
            <a:endParaRPr lang="fr-FR"/>
          </a:p>
        </p:txBody>
      </p:sp>
      <p:sp>
        <p:nvSpPr>
          <p:cNvPr id="3" name="Espace réservé du texte 2"/>
          <p:cNvSpPr>
            <a:spLocks noGrp="1"/>
          </p:cNvSpPr>
          <p:nvPr>
            <p:ph type="body" idx="1" hasCustomPrompt="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4" name="Espace réservé du contenu 3"/>
          <p:cNvSpPr>
            <a:spLocks noGrp="1"/>
          </p:cNvSpPr>
          <p:nvPr>
            <p:ph sz="half" idx="2" hasCustomPrompt="1"/>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Espace réservé du texte 4"/>
          <p:cNvSpPr>
            <a:spLocks noGrp="1"/>
          </p:cNvSpPr>
          <p:nvPr>
            <p:ph type="body" sz="quarter" idx="3" hasCustomPrompt="1"/>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6" name="Espace réservé du contenu 5"/>
          <p:cNvSpPr>
            <a:spLocks noGrp="1"/>
          </p:cNvSpPr>
          <p:nvPr>
            <p:ph sz="quarter" idx="4" hasCustomPrompt="1"/>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a:prstGeom prst="rect">
            <a:avLst/>
          </a:prstGeom>
        </p:spPr>
        <p:txBody>
          <a:bodyPr/>
          <a:lstStyle/>
          <a:p>
            <a:r>
              <a:rPr lang="fr-FR"/>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a:prstGeom prst="rect">
            <a:avLst/>
          </a:prstGeom>
        </p:spPr>
        <p:txBody>
          <a:bodyPr anchor="b"/>
          <a:lstStyle>
            <a:lvl1pPr algn="l">
              <a:defRPr sz="2000" b="1"/>
            </a:lvl1pPr>
          </a:lstStyle>
          <a:p>
            <a:r>
              <a:rPr lang="fr-FR"/>
              <a:t>Cliquez pour modifier le style du titre</a:t>
            </a:r>
            <a:endParaRPr lang="fr-FR"/>
          </a:p>
        </p:txBody>
      </p:sp>
      <p:sp>
        <p:nvSpPr>
          <p:cNvPr id="3" name="Espace réservé du contenu 2"/>
          <p:cNvSpPr>
            <a:spLocks noGrp="1"/>
          </p:cNvSpPr>
          <p:nvPr>
            <p:ph idx="1" hasCustomPrompt="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texte 3"/>
          <p:cNvSpPr>
            <a:spLocks noGrp="1"/>
          </p:cNvSpPr>
          <p:nvPr>
            <p:ph type="body" sz="half" idx="2" hasCustomPrompt="1"/>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a:prstGeom prst="rect">
            <a:avLst/>
          </a:prstGeom>
        </p:spPr>
        <p:txBody>
          <a:bodyPr anchor="b"/>
          <a:lstStyle>
            <a:lvl1pPr algn="l">
              <a:defRPr sz="2000" b="1"/>
            </a:lvl1pPr>
          </a:lstStyle>
          <a:p>
            <a:r>
              <a:rPr lang="fr-FR"/>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fr-FR" sz="3200" b="0" i="0" u="none" strike="noStrike" kern="0" cap="none" spc="0" normalizeH="0" baseline="0" noProof="0">
              <a:ln>
                <a:noFill/>
              </a:ln>
              <a:solidFill>
                <a:schemeClr val="tx1"/>
              </a:solidFill>
              <a:effectLst/>
              <a:uLnTx/>
              <a:uFillTx/>
              <a:latin typeface="+mn-lt"/>
              <a:ea typeface="+mn-ea"/>
              <a:cs typeface="+mn-cs"/>
            </a:endParaRPr>
          </a:p>
        </p:txBody>
      </p:sp>
      <p:sp>
        <p:nvSpPr>
          <p:cNvPr id="4" name="Espace réservé du texte 3"/>
          <p:cNvSpPr>
            <a:spLocks noGrp="1"/>
          </p:cNvSpPr>
          <p:nvPr>
            <p:ph type="body" sz="half" idx="2" hasCustomPrompt="1"/>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12"/>
          <p:cNvPicPr>
            <a:picLocks noChangeAspect="1"/>
          </p:cNvPicPr>
          <p:nvPr userDrawn="1"/>
        </p:nvPicPr>
        <p:blipFill>
          <a:blip r:embed="rId12"/>
          <a:stretch>
            <a:fillRect/>
          </a:stretch>
        </p:blipFill>
        <p:spPr>
          <a:xfrm>
            <a:off x="3175" y="0"/>
            <a:ext cx="9140825" cy="68548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7.xml"/><Relationship Id="rId7" Type="http://schemas.openxmlformats.org/officeDocument/2006/relationships/image" Target="../media/image8.pn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png"/><Relationship Id="rId1" Type="http://schemas.openxmlformats.org/officeDocument/2006/relationships/image" Target="../media/image9.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14.jpeg"/><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3"/>
          <p:cNvPicPr>
            <a:picLocks noChangeAspect="1"/>
          </p:cNvPicPr>
          <p:nvPr/>
        </p:nvPicPr>
        <p:blipFill>
          <a:blip r:embed="rId1"/>
          <a:stretch>
            <a:fillRect/>
          </a:stretch>
        </p:blipFill>
        <p:spPr>
          <a:xfrm>
            <a:off x="3175" y="3175"/>
            <a:ext cx="9140825" cy="6854825"/>
          </a:xfrm>
          <a:prstGeom prst="rect">
            <a:avLst/>
          </a:prstGeom>
          <a:noFill/>
          <a:ln w="9525">
            <a:noFill/>
          </a:ln>
        </p:spPr>
      </p:pic>
      <p:sp>
        <p:nvSpPr>
          <p:cNvPr id="4099" name="Text Box 4"/>
          <p:cNvSpPr txBox="1"/>
          <p:nvPr/>
        </p:nvSpPr>
        <p:spPr>
          <a:xfrm>
            <a:off x="1547813" y="2060575"/>
            <a:ext cx="6400800" cy="1570038"/>
          </a:xfrm>
          <a:prstGeom prst="rect">
            <a:avLst/>
          </a:prstGeom>
          <a:noFill/>
          <a:ln w="57150" cap="flat" cmpd="sng">
            <a:solidFill>
              <a:schemeClr val="bg1"/>
            </a:solidFill>
            <a:prstDash val="solid"/>
            <a:miter/>
            <a:headEnd type="none" w="med" len="med"/>
            <a:tailEnd type="none" w="med" len="med"/>
          </a:ln>
        </p:spPr>
        <p:txBody>
          <a:bodyPr>
            <a:spAutoFit/>
          </a:bodyPr>
          <a:p>
            <a:pPr algn="ctr">
              <a:spcBef>
                <a:spcPct val="50000"/>
              </a:spcBef>
            </a:pPr>
            <a:r>
              <a:rPr lang="fr-FR" altLang="fr-FR" sz="4800" dirty="0">
                <a:solidFill>
                  <a:schemeClr val="bg1"/>
                </a:solidFill>
                <a:latin typeface="Arial" panose="020B0604020202020204" pitchFamily="34" charset="0"/>
              </a:rPr>
              <a:t>PROGRAMME EDUCATIF FEDERAL</a:t>
            </a:r>
            <a:r>
              <a:rPr lang="fr-FR" altLang="fr-FR" sz="4000" dirty="0">
                <a:solidFill>
                  <a:schemeClr val="bg1"/>
                </a:solidFill>
                <a:latin typeface="Arial" panose="020B0604020202020204" pitchFamily="34" charset="0"/>
              </a:rPr>
              <a:t> </a:t>
            </a:r>
            <a:endParaRPr lang="fr-FR" altLang="fr-FR" sz="4000" dirty="0">
              <a:solidFill>
                <a:schemeClr val="bg1"/>
              </a:solidFill>
              <a:latin typeface="Arial" panose="020B0604020202020204" pitchFamily="34" charset="0"/>
            </a:endParaRPr>
          </a:p>
        </p:txBody>
      </p:sp>
      <p:sp>
        <p:nvSpPr>
          <p:cNvPr id="4100" name="Text Box 5"/>
          <p:cNvSpPr txBox="1"/>
          <p:nvPr/>
        </p:nvSpPr>
        <p:spPr>
          <a:xfrm>
            <a:off x="611188" y="4365625"/>
            <a:ext cx="8001000" cy="609600"/>
          </a:xfrm>
          <a:prstGeom prst="rect">
            <a:avLst/>
          </a:prstGeom>
          <a:noFill/>
          <a:ln w="9525">
            <a:noFill/>
          </a:ln>
        </p:spPr>
        <p:txBody>
          <a:bodyPr wrap="none" anchor="ctr"/>
          <a:p>
            <a:pPr algn="ctr"/>
            <a:endParaRPr lang="fr-FR" altLang="fr-FR" sz="2800" dirty="0">
              <a:solidFill>
                <a:schemeClr val="bg1"/>
              </a:solidFill>
              <a:latin typeface="Arial" panose="020B0604020202020204" pitchFamily="34" charset="0"/>
            </a:endParaRPr>
          </a:p>
        </p:txBody>
      </p:sp>
      <p:sp>
        <p:nvSpPr>
          <p:cNvPr id="15" name="Rectangle 14"/>
          <p:cNvSpPr/>
          <p:nvPr/>
        </p:nvSpPr>
        <p:spPr bwMode="auto">
          <a:xfrm>
            <a:off x="3208338" y="3860800"/>
            <a:ext cx="2870200" cy="1338263"/>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fr-FR" sz="3600" b="1" i="0" u="none" strike="noStrike" kern="120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FICHE ACTION</a:t>
            </a:r>
            <a:endParaRPr kumimoji="0" lang="fr-FR" sz="3600" b="1" i="0" u="none" strike="noStrike" kern="120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fr-FR" sz="3600" b="1" i="0" u="none" strike="noStrike" kern="120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 </a:t>
            </a:r>
            <a:endParaRPr kumimoji="0" lang="fr-FR" sz="3600" b="1" i="0" u="none" strike="noStrike" kern="120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endParaRPr>
          </a:p>
        </p:txBody>
      </p:sp>
      <p:pic>
        <p:nvPicPr>
          <p:cNvPr id="4102" name="Picture 3"/>
          <p:cNvPicPr>
            <a:picLocks noChangeAspect="1"/>
          </p:cNvPicPr>
          <p:nvPr/>
        </p:nvPicPr>
        <p:blipFill>
          <a:blip r:embed="rId2"/>
          <a:stretch>
            <a:fillRect/>
          </a:stretch>
        </p:blipFill>
        <p:spPr>
          <a:xfrm>
            <a:off x="0" y="6165850"/>
            <a:ext cx="1676400" cy="692150"/>
          </a:xfrm>
          <a:prstGeom prst="rect">
            <a:avLst/>
          </a:prstGeom>
          <a:noFill/>
          <a:ln w="9525">
            <a:noFill/>
          </a:ln>
        </p:spPr>
      </p:pic>
      <p:pic>
        <p:nvPicPr>
          <p:cNvPr id="4103" name="Picture 4"/>
          <p:cNvPicPr>
            <a:picLocks noChangeAspect="1"/>
          </p:cNvPicPr>
          <p:nvPr/>
        </p:nvPicPr>
        <p:blipFill>
          <a:blip r:embed="rId3"/>
          <a:stretch>
            <a:fillRect/>
          </a:stretch>
        </p:blipFill>
        <p:spPr>
          <a:xfrm>
            <a:off x="1619250" y="6165850"/>
            <a:ext cx="1549400" cy="692150"/>
          </a:xfrm>
          <a:prstGeom prst="rect">
            <a:avLst/>
          </a:prstGeom>
          <a:noFill/>
          <a:ln w="9525">
            <a:noFill/>
          </a:ln>
        </p:spPr>
      </p:pic>
      <p:pic>
        <p:nvPicPr>
          <p:cNvPr id="4104" name="Picture 5"/>
          <p:cNvPicPr>
            <a:picLocks noChangeAspect="1"/>
          </p:cNvPicPr>
          <p:nvPr/>
        </p:nvPicPr>
        <p:blipFill>
          <a:blip r:embed="rId4"/>
          <a:stretch>
            <a:fillRect/>
          </a:stretch>
        </p:blipFill>
        <p:spPr>
          <a:xfrm>
            <a:off x="3132138" y="6165850"/>
            <a:ext cx="1539875" cy="692150"/>
          </a:xfrm>
          <a:prstGeom prst="rect">
            <a:avLst/>
          </a:prstGeom>
          <a:noFill/>
          <a:ln w="9525">
            <a:noFill/>
          </a:ln>
        </p:spPr>
      </p:pic>
      <p:pic>
        <p:nvPicPr>
          <p:cNvPr id="4105" name="Picture 6"/>
          <p:cNvPicPr>
            <a:picLocks noChangeAspect="1"/>
          </p:cNvPicPr>
          <p:nvPr/>
        </p:nvPicPr>
        <p:blipFill>
          <a:blip r:embed="rId5"/>
          <a:stretch>
            <a:fillRect/>
          </a:stretch>
        </p:blipFill>
        <p:spPr>
          <a:xfrm>
            <a:off x="4643438" y="6165850"/>
            <a:ext cx="1500187" cy="692150"/>
          </a:xfrm>
          <a:prstGeom prst="rect">
            <a:avLst/>
          </a:prstGeom>
          <a:noFill/>
          <a:ln w="9525">
            <a:noFill/>
          </a:ln>
        </p:spPr>
      </p:pic>
      <p:pic>
        <p:nvPicPr>
          <p:cNvPr id="4106" name="Picture 7"/>
          <p:cNvPicPr>
            <a:picLocks noChangeAspect="1"/>
          </p:cNvPicPr>
          <p:nvPr/>
        </p:nvPicPr>
        <p:blipFill>
          <a:blip r:embed="rId6"/>
          <a:stretch>
            <a:fillRect/>
          </a:stretch>
        </p:blipFill>
        <p:spPr>
          <a:xfrm>
            <a:off x="6084888" y="6165850"/>
            <a:ext cx="1597025" cy="692150"/>
          </a:xfrm>
          <a:prstGeom prst="rect">
            <a:avLst/>
          </a:prstGeom>
          <a:noFill/>
          <a:ln w="9525">
            <a:noFill/>
          </a:ln>
        </p:spPr>
      </p:pic>
      <p:pic>
        <p:nvPicPr>
          <p:cNvPr id="4107" name="Picture 8"/>
          <p:cNvPicPr>
            <a:picLocks noChangeAspect="1"/>
          </p:cNvPicPr>
          <p:nvPr/>
        </p:nvPicPr>
        <p:blipFill>
          <a:blip r:embed="rId7"/>
          <a:stretch>
            <a:fillRect/>
          </a:stretch>
        </p:blipFill>
        <p:spPr>
          <a:xfrm>
            <a:off x="7667625" y="6159500"/>
            <a:ext cx="1476375" cy="69850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ZoneTexte 1"/>
          <p:cNvSpPr txBox="1"/>
          <p:nvPr/>
        </p:nvSpPr>
        <p:spPr>
          <a:xfrm>
            <a:off x="1763713" y="0"/>
            <a:ext cx="6337300" cy="646113"/>
          </a:xfrm>
          <a:prstGeom prst="rect">
            <a:avLst/>
          </a:prstGeom>
          <a:noFill/>
          <a:ln w="9525">
            <a:noFill/>
          </a:ln>
        </p:spPr>
        <p:txBody>
          <a:bodyPr>
            <a:spAutoFit/>
          </a:bodyPr>
          <a:p>
            <a:pPr algn="ctr"/>
            <a:r>
              <a:rPr lang="fr-FR" altLang="fr-FR" sz="3600" b="1" dirty="0">
                <a:solidFill>
                  <a:srgbClr val="0070C0"/>
                </a:solidFill>
                <a:latin typeface="Times" pitchFamily="18" charset="0"/>
              </a:rPr>
              <a:t> </a:t>
            </a:r>
            <a:endParaRPr lang="fr-FR" altLang="fr-FR" sz="3600" b="1" dirty="0">
              <a:solidFill>
                <a:srgbClr val="0070C0"/>
              </a:solidFill>
              <a:latin typeface="Times" pitchFamily="18" charset="0"/>
            </a:endParaRPr>
          </a:p>
        </p:txBody>
      </p:sp>
      <p:pic>
        <p:nvPicPr>
          <p:cNvPr id="13" name="Picture 2"/>
          <p:cNvPicPr>
            <a:picLocks noChangeAspect="1" noChangeArrowheads="1"/>
          </p:cNvPicPr>
          <p:nvPr/>
        </p:nvPicPr>
        <p:blipFill>
          <a:blip r:embed="rId1" cstate="print"/>
          <a:srcRect/>
          <a:stretch>
            <a:fillRect/>
          </a:stretch>
        </p:blipFill>
        <p:spPr bwMode="auto">
          <a:xfrm>
            <a:off x="1475656" y="3717032"/>
            <a:ext cx="1630991" cy="1772816"/>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pic>
        <p:nvPicPr>
          <p:cNvPr id="15" name="Picture 4"/>
          <p:cNvPicPr>
            <a:picLocks noChangeAspect="1" noChangeArrowheads="1"/>
          </p:cNvPicPr>
          <p:nvPr/>
        </p:nvPicPr>
        <p:blipFill>
          <a:blip r:embed="rId2"/>
          <a:srcRect/>
          <a:stretch>
            <a:fillRect/>
          </a:stretch>
        </p:blipFill>
        <p:spPr bwMode="auto">
          <a:xfrm>
            <a:off x="3924300" y="836613"/>
            <a:ext cx="625475" cy="1871663"/>
          </a:xfrm>
          <a:prstGeom prst="rect">
            <a:avLst/>
          </a:prstGeom>
          <a:ln w="38100" cap="sq">
            <a:solidFill>
              <a:schemeClr val="accent6">
                <a:lumMod val="75000"/>
              </a:schemeClr>
            </a:solidFill>
            <a:prstDash val="solid"/>
            <a:miter lim="800000"/>
            <a:headEnd/>
            <a:tailEnd/>
          </a:ln>
          <a:effectLst>
            <a:outerShdw blurRad="50800" dist="38100" dir="2700000" algn="tl" rotWithShape="0">
              <a:srgbClr val="000000">
                <a:alpha val="43000"/>
              </a:srgbClr>
            </a:outerShdw>
          </a:effectLst>
        </p:spPr>
      </p:pic>
      <p:sp>
        <p:nvSpPr>
          <p:cNvPr id="25" name="Rectangle 24"/>
          <p:cNvSpPr/>
          <p:nvPr/>
        </p:nvSpPr>
        <p:spPr bwMode="auto">
          <a:xfrm>
            <a:off x="1293813" y="3257550"/>
            <a:ext cx="7343775" cy="360045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fr-FR" sz="1050" b="0" i="0" u="none" strike="noStrike" kern="1200" cap="none" spc="0" normalizeH="0" baseline="0" noProof="0" dirty="0">
              <a:ln>
                <a:noFill/>
              </a:ln>
              <a:solidFill>
                <a:schemeClr val="tx1"/>
              </a:solidFill>
              <a:effectLst/>
              <a:uLnTx/>
              <a:uFillTx/>
              <a:latin typeface="Times"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fr-FR" sz="1050" b="0" i="0" u="none" strike="noStrike" kern="1200" cap="none" spc="0" normalizeH="0" baseline="0" noProof="0" dirty="0">
              <a:ln>
                <a:noFill/>
              </a:ln>
              <a:solidFill>
                <a:schemeClr val="tx1"/>
              </a:solidFill>
              <a:effectLst/>
              <a:uLnTx/>
              <a:uFillTx/>
              <a:latin typeface="Times"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fr-FR" sz="1600" b="0" i="0" u="none" strike="noStrike" kern="1200" cap="none" spc="0" normalizeH="0" baseline="0" noProof="0">
                <a:ln>
                  <a:noFill/>
                </a:ln>
                <a:solidFill>
                  <a:schemeClr val="tx1"/>
                </a:solidFill>
                <a:effectLst/>
                <a:uLnTx/>
                <a:uFillTx/>
                <a:latin typeface="Times" pitchFamily="18" charset="0"/>
                <a:ea typeface="+mn-ea"/>
                <a:cs typeface="+mn-cs"/>
              </a:rPr>
              <a:t>Mercredi 10 mars 2021, le club Montbard Venarey Football a mis en place une action sur le thème de la santé avec nos jeunes U7.</a:t>
            </a:r>
            <a:endParaRPr kumimoji="0" lang="fr-FR" sz="1600" b="0" i="0" u="none" strike="noStrike" kern="1200" cap="none" spc="0" normalizeH="0" baseline="0" noProof="0">
              <a:ln>
                <a:noFill/>
              </a:ln>
              <a:solidFill>
                <a:schemeClr val="tx1"/>
              </a:solidFill>
              <a:effectLst/>
              <a:uLnTx/>
              <a:uFillTx/>
              <a:latin typeface="Times"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fr-FR" sz="1600" b="0" i="0" u="none" strike="noStrike" kern="1200" cap="none" spc="0" normalizeH="0" baseline="0" noProof="0">
              <a:ln>
                <a:noFill/>
              </a:ln>
              <a:solidFill>
                <a:schemeClr val="tx1"/>
              </a:solidFill>
              <a:effectLst/>
              <a:uLnTx/>
              <a:uFillTx/>
              <a:latin typeface="Times"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fr-FR" sz="1600" b="0" i="0" u="none" strike="noStrike" kern="1200" cap="none" spc="0" normalizeH="0" baseline="0" noProof="0">
                <a:ln>
                  <a:noFill/>
                </a:ln>
                <a:solidFill>
                  <a:schemeClr val="tx1"/>
                </a:solidFill>
                <a:effectLst/>
                <a:uLnTx/>
                <a:uFillTx/>
                <a:latin typeface="Times" pitchFamily="18" charset="0"/>
                <a:ea typeface="+mn-ea"/>
                <a:cs typeface="+mn-cs"/>
              </a:rPr>
              <a:t>L'action était d'apprendre à nos jeunes footballeurs en herbe à savoir faire son sac, savoir quels vêtements, chaussures ou objets (gourde, protège tibia,...) mettre dans son sac de foot.</a:t>
            </a:r>
            <a:endParaRPr kumimoji="0" lang="fr-FR" sz="1600" b="0" i="0" u="none" strike="noStrike" kern="1200" cap="none" spc="0" normalizeH="0" baseline="0" noProof="0">
              <a:ln>
                <a:noFill/>
              </a:ln>
              <a:solidFill>
                <a:schemeClr val="tx1"/>
              </a:solidFill>
              <a:effectLst/>
              <a:uLnTx/>
              <a:uFillTx/>
              <a:latin typeface="Times"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fr-FR" sz="1600" b="0" i="0" u="none" strike="noStrike" kern="1200" cap="none" spc="0" normalizeH="0" baseline="0" noProof="0">
              <a:ln>
                <a:noFill/>
              </a:ln>
              <a:solidFill>
                <a:schemeClr val="tx1"/>
              </a:solidFill>
              <a:effectLst/>
              <a:uLnTx/>
              <a:uFillTx/>
              <a:latin typeface="Times"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fr-FR" sz="1600" b="0" i="0" u="none" strike="noStrike" kern="1200" cap="none" spc="0" normalizeH="0" baseline="0" noProof="0">
                <a:ln>
                  <a:noFill/>
                </a:ln>
                <a:solidFill>
                  <a:schemeClr val="tx1"/>
                </a:solidFill>
                <a:effectLst/>
                <a:uLnTx/>
                <a:uFillTx/>
                <a:latin typeface="Times" pitchFamily="18" charset="0"/>
                <a:ea typeface="+mn-ea"/>
                <a:cs typeface="+mn-cs"/>
              </a:rPr>
              <a:t>Nous avons photocopié différentes images qu'ils pouvaient mettre ou ne pas mettre dans leur sac de foot. Cette étape était précédée par un slalom avec ballon. Puis ils prenaient l'image et la déposaient dans un cerceau jaune (qui faisait office de sac) ou dans un cerceau rouge (objet à ne pas prendre). Les enfants ont adoré et nous avons pu leur expliquer pourquoi certains objets n’allaient pas dans le sac de foot et pourquoi d’autres étaient importants.</a:t>
            </a:r>
            <a:endParaRPr kumimoji="0" lang="fr-FR" sz="1600" b="0" i="0" u="none" strike="noStrike" kern="1200" cap="none" spc="0" normalizeH="0" baseline="0" noProof="0">
              <a:ln>
                <a:noFill/>
              </a:ln>
              <a:solidFill>
                <a:schemeClr val="tx1"/>
              </a:solidFill>
              <a:effectLst/>
              <a:uLnTx/>
              <a:uFillTx/>
              <a:latin typeface="Times" pitchFamily="18" charset="0"/>
              <a:ea typeface="+mn-ea"/>
              <a:cs typeface="+mn-cs"/>
            </a:endParaRPr>
          </a:p>
        </p:txBody>
      </p:sp>
      <p:sp>
        <p:nvSpPr>
          <p:cNvPr id="26" name="Rectangle à coins arrondis 25"/>
          <p:cNvSpPr/>
          <p:nvPr/>
        </p:nvSpPr>
        <p:spPr bwMode="auto">
          <a:xfrm>
            <a:off x="3884613" y="2897188"/>
            <a:ext cx="2160588" cy="360363"/>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fr-FR" sz="1800" b="1" i="0" u="none" strike="noStrike" kern="1200" cap="none" spc="0" normalizeH="0" baseline="0" noProof="0" dirty="0">
                <a:ln>
                  <a:noFill/>
                </a:ln>
                <a:solidFill>
                  <a:schemeClr val="lt1"/>
                </a:solidFill>
                <a:effectLst/>
                <a:uLnTx/>
                <a:uFillTx/>
                <a:latin typeface="+mn-lt"/>
                <a:ea typeface="+mn-ea"/>
                <a:cs typeface="+mn-cs"/>
              </a:rPr>
              <a:t>Résumé de l’action</a:t>
            </a:r>
            <a:endParaRPr kumimoji="0" lang="fr-FR"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33" name="Rectangle 32"/>
          <p:cNvSpPr/>
          <p:nvPr/>
        </p:nvSpPr>
        <p:spPr bwMode="auto">
          <a:xfrm>
            <a:off x="1331913" y="2293938"/>
            <a:ext cx="2160588" cy="720725"/>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fr-FR" altLang="fr-FR" sz="1200" b="0" i="0" u="none" strike="noStrike" kern="1200" cap="none" spc="0" normalizeH="0" baseline="0" noProof="0" dirty="0">
              <a:ln>
                <a:noFill/>
              </a:ln>
              <a:solidFill>
                <a:schemeClr val="tx1"/>
              </a:solidFill>
              <a:effectLst/>
              <a:uLnTx/>
              <a:uFillTx/>
              <a:latin typeface="Times"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fr-FR" altLang="fr-FR" sz="1600" b="0" i="0" u="none" strike="noStrike" kern="1200" cap="none" spc="0" normalizeH="0" baseline="0" noProof="0" dirty="0">
                <a:ln>
                  <a:noFill/>
                </a:ln>
                <a:solidFill>
                  <a:schemeClr val="tx1"/>
                </a:solidFill>
                <a:effectLst/>
                <a:uLnTx/>
                <a:uFillTx/>
                <a:latin typeface="Times" pitchFamily="18" charset="0"/>
                <a:ea typeface="+mn-ea"/>
                <a:cs typeface="+mn-cs"/>
              </a:rPr>
              <a:t>SANTE</a:t>
            </a:r>
            <a:endParaRPr kumimoji="0" lang="fr-FR" altLang="fr-FR" sz="1600" b="0" i="0" u="none" strike="noStrike" kern="1200" cap="none" spc="0" normalizeH="0" baseline="0" noProof="0" dirty="0">
              <a:ln>
                <a:noFill/>
              </a:ln>
              <a:solidFill>
                <a:schemeClr val="tx1"/>
              </a:solidFill>
              <a:effectLst/>
              <a:uLnTx/>
              <a:uFillTx/>
              <a:latin typeface="Times" pitchFamily="18" charset="0"/>
              <a:ea typeface="+mn-ea"/>
              <a:cs typeface="+mn-cs"/>
            </a:endParaRPr>
          </a:p>
        </p:txBody>
      </p:sp>
      <p:sp>
        <p:nvSpPr>
          <p:cNvPr id="34" name="Rectangle à coins arrondis 33"/>
          <p:cNvSpPr/>
          <p:nvPr/>
        </p:nvSpPr>
        <p:spPr bwMode="auto">
          <a:xfrm>
            <a:off x="1331913" y="1916113"/>
            <a:ext cx="2160588" cy="360363"/>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fr-FR" sz="1800" b="1" i="0" u="none" strike="noStrike" kern="1200" cap="none" spc="0" normalizeH="0" baseline="0" noProof="0" dirty="0">
                <a:ln>
                  <a:noFill/>
                </a:ln>
                <a:solidFill>
                  <a:schemeClr val="lt1"/>
                </a:solidFill>
                <a:effectLst/>
                <a:uLnTx/>
                <a:uFillTx/>
                <a:latin typeface="+mn-lt"/>
                <a:ea typeface="+mn-ea"/>
                <a:cs typeface="+mn-cs"/>
              </a:rPr>
              <a:t>Thématique</a:t>
            </a:r>
            <a:endParaRPr kumimoji="0" lang="fr-FR"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36" name="Rectangle à coins arrondis 35"/>
          <p:cNvSpPr/>
          <p:nvPr/>
        </p:nvSpPr>
        <p:spPr bwMode="auto">
          <a:xfrm>
            <a:off x="1331913" y="188913"/>
            <a:ext cx="2160588" cy="360363"/>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fr-FR" altLang="fr-FR" sz="1400" b="1" i="0" u="none" strike="noStrike" kern="1200" cap="none" spc="0" normalizeH="0" baseline="0" noProof="0">
                <a:ln>
                  <a:noFill/>
                </a:ln>
                <a:solidFill>
                  <a:srgbClr val="FFFFFF"/>
                </a:solidFill>
                <a:effectLst/>
                <a:uLnTx/>
                <a:uFillTx/>
                <a:latin typeface="Times" pitchFamily="18" charset="0"/>
                <a:ea typeface="+mn-ea"/>
                <a:cs typeface="+mn-cs"/>
              </a:rPr>
              <a:t>Nom du club </a:t>
            </a:r>
            <a:r>
              <a:rPr kumimoji="0" lang="fr-FR" altLang="fr-FR" sz="1000" b="0" i="0" u="none" strike="noStrike" kern="1200" cap="none" spc="0" normalizeH="0" baseline="0" noProof="0">
                <a:ln>
                  <a:noFill/>
                </a:ln>
                <a:solidFill>
                  <a:srgbClr val="FFFFFF"/>
                </a:solidFill>
                <a:effectLst/>
                <a:uLnTx/>
                <a:uFillTx/>
                <a:latin typeface="Times" pitchFamily="18" charset="0"/>
                <a:ea typeface="+mn-ea"/>
                <a:cs typeface="+mn-cs"/>
              </a:rPr>
              <a:t>(MVF)</a:t>
            </a:r>
            <a:endParaRPr kumimoji="0" lang="fr-FR" altLang="fr-FR" sz="1800" b="0" i="0" u="none" strike="noStrike" kern="1200" cap="none" spc="0" normalizeH="0" baseline="0" noProof="0">
              <a:ln>
                <a:noFill/>
              </a:ln>
              <a:solidFill>
                <a:schemeClr val="tx1"/>
              </a:solidFill>
              <a:effectLst/>
              <a:uLnTx/>
              <a:uFillTx/>
              <a:latin typeface="Times" pitchFamily="18" charset="0"/>
              <a:ea typeface="+mn-ea"/>
              <a:cs typeface="+mn-cs"/>
            </a:endParaRPr>
          </a:p>
        </p:txBody>
      </p:sp>
      <p:sp>
        <p:nvSpPr>
          <p:cNvPr id="37" name="Rectangle 36"/>
          <p:cNvSpPr/>
          <p:nvPr/>
        </p:nvSpPr>
        <p:spPr bwMode="auto">
          <a:xfrm>
            <a:off x="6443663" y="1268413"/>
            <a:ext cx="2232025" cy="1368425"/>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fr-FR" altLang="fr-FR" sz="1200" b="0" i="0" u="none" strike="noStrike" kern="1200" cap="none" spc="0" normalizeH="0" baseline="0" noProof="0" dirty="0">
              <a:ln>
                <a:noFill/>
              </a:ln>
              <a:solidFill>
                <a:schemeClr val="tx1"/>
              </a:solidFill>
              <a:effectLst/>
              <a:uLnTx/>
              <a:uFillTx/>
              <a:latin typeface="Times"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fr-FR" altLang="fr-FR" sz="1200" b="0" i="0" u="none" strike="noStrike" kern="1200" cap="none" spc="0" normalizeH="0" baseline="0" noProof="0" dirty="0">
              <a:ln>
                <a:noFill/>
              </a:ln>
              <a:solidFill>
                <a:schemeClr val="tx1"/>
              </a:solidFill>
              <a:effectLst/>
              <a:uLnTx/>
              <a:uFillTx/>
              <a:latin typeface="Times"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fr-FR" altLang="fr-FR" sz="1600" b="0" i="0" u="none" strike="noStrike" kern="1200" cap="none" spc="0" normalizeH="0" baseline="0" noProof="0" dirty="0">
                <a:ln>
                  <a:noFill/>
                </a:ln>
                <a:solidFill>
                  <a:schemeClr val="tx1"/>
                </a:solidFill>
                <a:effectLst/>
                <a:uLnTx/>
                <a:uFillTx/>
                <a:latin typeface="Times" pitchFamily="18" charset="0"/>
                <a:ea typeface="+mn-ea"/>
                <a:cs typeface="+mn-cs"/>
              </a:rPr>
              <a:t>Comment bien faire mon sac de foot </a:t>
            </a:r>
            <a:endParaRPr kumimoji="0" lang="fr-FR" altLang="fr-FR" sz="1600" b="0" i="0" u="none" strike="noStrike" kern="1200" cap="none" spc="0" normalizeH="0" baseline="0" noProof="0" dirty="0">
              <a:ln>
                <a:noFill/>
              </a:ln>
              <a:solidFill>
                <a:schemeClr val="tx1"/>
              </a:solidFill>
              <a:effectLst/>
              <a:uLnTx/>
              <a:uFillTx/>
              <a:latin typeface="Times" pitchFamily="18" charset="0"/>
              <a:ea typeface="+mn-ea"/>
              <a:cs typeface="+mn-cs"/>
            </a:endParaRPr>
          </a:p>
        </p:txBody>
      </p:sp>
      <p:sp>
        <p:nvSpPr>
          <p:cNvPr id="38" name="Rectangle à coins arrondis 37"/>
          <p:cNvSpPr/>
          <p:nvPr/>
        </p:nvSpPr>
        <p:spPr bwMode="auto">
          <a:xfrm>
            <a:off x="6443663" y="908050"/>
            <a:ext cx="2232025" cy="360363"/>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fr-FR" sz="1800" b="1" i="0" u="none" strike="noStrike" kern="1200" cap="none" spc="0" normalizeH="0" baseline="0" noProof="0" dirty="0">
                <a:ln>
                  <a:noFill/>
                </a:ln>
                <a:solidFill>
                  <a:schemeClr val="lt1"/>
                </a:solidFill>
                <a:effectLst/>
                <a:uLnTx/>
                <a:uFillTx/>
                <a:latin typeface="+mn-lt"/>
                <a:ea typeface="+mn-ea"/>
                <a:cs typeface="+mn-cs"/>
              </a:rPr>
              <a:t>Nom de l’action</a:t>
            </a:r>
            <a:endParaRPr kumimoji="0" lang="fr-FR"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Rectangle à coins arrondis 41"/>
          <p:cNvSpPr/>
          <p:nvPr/>
        </p:nvSpPr>
        <p:spPr bwMode="auto">
          <a:xfrm>
            <a:off x="6443663" y="188913"/>
            <a:ext cx="2160588" cy="360363"/>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fr-FR" altLang="fr-FR" sz="1400" b="1" i="0" u="none" strike="noStrike" kern="1200" cap="none" spc="0" normalizeH="0" baseline="0" noProof="0" dirty="0">
                <a:ln>
                  <a:noFill/>
                </a:ln>
                <a:solidFill>
                  <a:srgbClr val="FFFFFF"/>
                </a:solidFill>
                <a:effectLst/>
                <a:uLnTx/>
                <a:uFillTx/>
                <a:latin typeface="Times" pitchFamily="18" charset="0"/>
                <a:ea typeface="+mn-ea"/>
                <a:cs typeface="+mn-cs"/>
              </a:rPr>
              <a:t>Nb participants</a:t>
            </a:r>
            <a:r>
              <a:rPr kumimoji="0" lang="fr-FR" altLang="fr-FR" sz="1400" b="0" i="0" u="none" strike="noStrike" kern="1200" cap="none" spc="0" normalizeH="0" baseline="0" noProof="0" dirty="0">
                <a:ln>
                  <a:noFill/>
                </a:ln>
                <a:solidFill>
                  <a:srgbClr val="FFFFFF"/>
                </a:solidFill>
                <a:effectLst/>
                <a:uLnTx/>
                <a:uFillTx/>
                <a:latin typeface="Times" pitchFamily="18" charset="0"/>
                <a:ea typeface="+mn-ea"/>
                <a:cs typeface="+mn-cs"/>
              </a:rPr>
              <a:t> </a:t>
            </a:r>
            <a:r>
              <a:rPr kumimoji="0" lang="fr-FR" altLang="fr-FR" sz="1000" b="0" i="0" u="none" strike="noStrike" kern="1200" cap="none" spc="0" normalizeH="0" baseline="0" noProof="0" dirty="0">
                <a:ln>
                  <a:noFill/>
                </a:ln>
                <a:solidFill>
                  <a:srgbClr val="FFFFFF"/>
                </a:solidFill>
                <a:effectLst/>
                <a:uLnTx/>
                <a:uFillTx/>
                <a:latin typeface="Times" pitchFamily="18" charset="0"/>
                <a:ea typeface="+mn-ea"/>
                <a:cs typeface="+mn-cs"/>
              </a:rPr>
              <a:t>(10 )</a:t>
            </a:r>
            <a:endParaRPr kumimoji="0" lang="fr-FR" altLang="fr-FR" sz="1000" b="0" i="0" u="none" strike="noStrike" kern="1200" cap="none" spc="0" normalizeH="0" baseline="0" noProof="0" dirty="0">
              <a:ln>
                <a:noFill/>
              </a:ln>
              <a:solidFill>
                <a:schemeClr val="tx1"/>
              </a:solidFill>
              <a:effectLst/>
              <a:uLnTx/>
              <a:uFillTx/>
              <a:latin typeface="Times"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fr-FR" altLang="fr-FR" sz="1800" b="0" i="0" u="none" strike="noStrike" kern="1200" cap="none" spc="0" normalizeH="0" baseline="0" noProof="0" dirty="0">
              <a:ln>
                <a:noFill/>
              </a:ln>
              <a:solidFill>
                <a:schemeClr val="tx1"/>
              </a:solidFill>
              <a:effectLst/>
              <a:uLnTx/>
              <a:uFillTx/>
              <a:latin typeface="Times" pitchFamily="18" charset="0"/>
              <a:ea typeface="+mn-ea"/>
              <a:cs typeface="+mn-cs"/>
            </a:endParaRPr>
          </a:p>
        </p:txBody>
      </p:sp>
      <p:pic>
        <p:nvPicPr>
          <p:cNvPr id="49" name="Picture 4"/>
          <p:cNvPicPr>
            <a:picLocks noChangeAspect="1" noChangeArrowheads="1"/>
          </p:cNvPicPr>
          <p:nvPr/>
        </p:nvPicPr>
        <p:blipFill>
          <a:blip r:embed="rId2"/>
          <a:srcRect/>
          <a:stretch>
            <a:fillRect/>
          </a:stretch>
        </p:blipFill>
        <p:spPr bwMode="auto">
          <a:xfrm>
            <a:off x="4643438" y="836613"/>
            <a:ext cx="625475" cy="1871663"/>
          </a:xfrm>
          <a:prstGeom prst="rect">
            <a:avLst/>
          </a:prstGeom>
          <a:ln w="38100" cap="sq">
            <a:solidFill>
              <a:schemeClr val="accent6">
                <a:lumMod val="75000"/>
              </a:schemeClr>
            </a:solidFill>
            <a:prstDash val="solid"/>
            <a:miter lim="800000"/>
            <a:headEnd/>
            <a:tailEnd/>
          </a:ln>
          <a:effectLst>
            <a:outerShdw blurRad="50800" dist="38100" dir="2700000" algn="tl" rotWithShape="0">
              <a:srgbClr val="000000">
                <a:alpha val="43000"/>
              </a:srgbClr>
            </a:outerShdw>
          </a:effectLst>
        </p:spPr>
      </p:pic>
      <p:pic>
        <p:nvPicPr>
          <p:cNvPr id="50" name="Picture 4"/>
          <p:cNvPicPr>
            <a:picLocks noChangeAspect="1" noChangeArrowheads="1"/>
          </p:cNvPicPr>
          <p:nvPr/>
        </p:nvPicPr>
        <p:blipFill>
          <a:blip r:embed="rId2"/>
          <a:srcRect/>
          <a:stretch>
            <a:fillRect/>
          </a:stretch>
        </p:blipFill>
        <p:spPr bwMode="auto">
          <a:xfrm>
            <a:off x="5364163" y="836613"/>
            <a:ext cx="625475" cy="1871663"/>
          </a:xfrm>
          <a:prstGeom prst="rect">
            <a:avLst/>
          </a:prstGeom>
          <a:ln w="38100" cap="sq">
            <a:solidFill>
              <a:schemeClr val="accent6">
                <a:lumMod val="75000"/>
              </a:schemeClr>
            </a:solidFill>
            <a:prstDash val="solid"/>
            <a:miter lim="800000"/>
            <a:headEnd/>
            <a:tailEnd/>
          </a:ln>
          <a:effectLst>
            <a:outerShdw blurRad="50800" dist="38100" dir="2700000" algn="tl" rotWithShape="0">
              <a:srgbClr val="000000">
                <a:alpha val="43000"/>
              </a:srgbClr>
            </a:outerShdw>
          </a:effectLst>
        </p:spPr>
      </p:pic>
      <p:sp>
        <p:nvSpPr>
          <p:cNvPr id="16" name="Rectangle 15"/>
          <p:cNvSpPr/>
          <p:nvPr/>
        </p:nvSpPr>
        <p:spPr bwMode="auto">
          <a:xfrm>
            <a:off x="1331913" y="1052513"/>
            <a:ext cx="2160588" cy="720725"/>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fr-FR" altLang="fr-FR" sz="1200" b="0" i="0" u="none" strike="noStrike" kern="1200" cap="none" spc="0" normalizeH="0" baseline="0" noProof="0" dirty="0">
              <a:ln>
                <a:noFill/>
              </a:ln>
              <a:solidFill>
                <a:schemeClr val="tx1"/>
              </a:solidFill>
              <a:effectLst/>
              <a:uLnTx/>
              <a:uFillTx/>
              <a:latin typeface="Times"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fr-FR" altLang="fr-FR" sz="1600" b="0" i="0" u="none" strike="noStrike" kern="1200" cap="none" spc="0" normalizeH="0" baseline="0" noProof="0" dirty="0">
                <a:ln>
                  <a:noFill/>
                </a:ln>
                <a:solidFill>
                  <a:schemeClr val="tx1"/>
                </a:solidFill>
                <a:effectLst/>
                <a:uLnTx/>
                <a:uFillTx/>
                <a:latin typeface="Times" pitchFamily="18" charset="0"/>
                <a:ea typeface="+mn-ea"/>
                <a:cs typeface="+mn-cs"/>
              </a:rPr>
              <a:t>Côte d’or</a:t>
            </a:r>
            <a:endParaRPr kumimoji="0" lang="fr-FR" altLang="fr-FR" sz="1600" b="0" i="0" u="none" strike="noStrike" kern="1200" cap="none" spc="0" normalizeH="0" baseline="0" noProof="0" dirty="0">
              <a:ln>
                <a:noFill/>
              </a:ln>
              <a:solidFill>
                <a:schemeClr val="tx1"/>
              </a:solidFill>
              <a:effectLst/>
              <a:uLnTx/>
              <a:uFillTx/>
              <a:latin typeface="Times" pitchFamily="18" charset="0"/>
              <a:ea typeface="+mn-ea"/>
              <a:cs typeface="+mn-cs"/>
            </a:endParaRPr>
          </a:p>
        </p:txBody>
      </p:sp>
      <p:sp>
        <p:nvSpPr>
          <p:cNvPr id="17" name="Rectangle à coins arrondis 16"/>
          <p:cNvSpPr/>
          <p:nvPr/>
        </p:nvSpPr>
        <p:spPr bwMode="auto">
          <a:xfrm>
            <a:off x="1331913" y="692150"/>
            <a:ext cx="2160588" cy="360363"/>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fr-FR" sz="1800" b="1" i="0" u="none" strike="noStrike" kern="1200" cap="none" spc="0" normalizeH="0" baseline="0" noProof="0" dirty="0">
                <a:ln>
                  <a:noFill/>
                </a:ln>
                <a:solidFill>
                  <a:schemeClr val="lt1"/>
                </a:solidFill>
                <a:effectLst/>
                <a:uLnTx/>
                <a:uFillTx/>
                <a:latin typeface="+mn-lt"/>
                <a:ea typeface="+mn-ea"/>
                <a:cs typeface="+mn-cs"/>
              </a:rPr>
              <a:t>District</a:t>
            </a:r>
            <a:endParaRPr kumimoji="0" lang="fr-FR"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18" name="Rectangle à coins arrondis 17"/>
          <p:cNvSpPr/>
          <p:nvPr/>
        </p:nvSpPr>
        <p:spPr bwMode="auto">
          <a:xfrm>
            <a:off x="3851275" y="188913"/>
            <a:ext cx="2160588" cy="360363"/>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fr-FR" sz="1400" b="1" i="0" u="none" strike="noStrike" kern="1200" cap="none" spc="0" normalizeH="0" baseline="0" noProof="0" dirty="0">
                <a:ln>
                  <a:noFill/>
                </a:ln>
                <a:solidFill>
                  <a:schemeClr val="lt1"/>
                </a:solidFill>
                <a:effectLst/>
                <a:uLnTx/>
                <a:uFillTx/>
                <a:latin typeface="+mn-lt"/>
                <a:ea typeface="+mn-ea"/>
                <a:cs typeface="+mn-cs"/>
              </a:rPr>
              <a:t>Date </a:t>
            </a:r>
            <a:r>
              <a:rPr kumimoji="0" lang="fr-FR" sz="1000" b="0" i="0" u="none" strike="noStrike" kern="1200" cap="none" spc="0" normalizeH="0" baseline="0" noProof="0" dirty="0">
                <a:ln>
                  <a:noFill/>
                </a:ln>
                <a:solidFill>
                  <a:schemeClr val="lt1"/>
                </a:solidFill>
                <a:effectLst/>
                <a:uLnTx/>
                <a:uFillTx/>
                <a:latin typeface="+mn-lt"/>
                <a:ea typeface="+mn-ea"/>
                <a:cs typeface="+mn-cs"/>
              </a:rPr>
              <a:t>(10 mars 2021)</a:t>
            </a:r>
            <a:endParaRPr kumimoji="0" lang="fr-FR"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ZoneTexte 1"/>
          <p:cNvSpPr txBox="1"/>
          <p:nvPr/>
        </p:nvSpPr>
        <p:spPr>
          <a:xfrm>
            <a:off x="1763713" y="0"/>
            <a:ext cx="6337300" cy="646113"/>
          </a:xfrm>
          <a:prstGeom prst="rect">
            <a:avLst/>
          </a:prstGeom>
          <a:noFill/>
          <a:ln w="9525">
            <a:noFill/>
          </a:ln>
        </p:spPr>
        <p:txBody>
          <a:bodyPr>
            <a:spAutoFit/>
          </a:bodyPr>
          <a:p>
            <a:pPr algn="ctr"/>
            <a:r>
              <a:rPr lang="fr-FR" altLang="fr-FR" sz="3600" b="1" dirty="0">
                <a:solidFill>
                  <a:srgbClr val="0070C0"/>
                </a:solidFill>
                <a:latin typeface="Times" pitchFamily="18" charset="0"/>
              </a:rPr>
              <a:t> </a:t>
            </a:r>
            <a:endParaRPr lang="fr-FR" altLang="fr-FR" sz="3600" b="1" dirty="0">
              <a:solidFill>
                <a:srgbClr val="0070C0"/>
              </a:solidFill>
              <a:latin typeface="Times" pitchFamily="18" charset="0"/>
            </a:endParaRPr>
          </a:p>
        </p:txBody>
      </p:sp>
      <p:sp>
        <p:nvSpPr>
          <p:cNvPr id="11" name="ZoneTexte 10"/>
          <p:cNvSpPr txBox="1"/>
          <p:nvPr/>
        </p:nvSpPr>
        <p:spPr>
          <a:xfrm>
            <a:off x="1368425" y="1989138"/>
            <a:ext cx="7343775" cy="4608513"/>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fr-F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fr-F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fr-F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fr-FR" sz="3200" b="1" i="0" u="none" strike="noStrike" kern="1200" cap="none" spc="0" normalizeH="0" baseline="0" noProof="0" dirty="0">
                <a:ln>
                  <a:noFill/>
                </a:ln>
                <a:solidFill>
                  <a:schemeClr val="dk1"/>
                </a:solidFill>
                <a:effectLst/>
                <a:uLnTx/>
                <a:uFillTx/>
                <a:latin typeface="+mn-lt"/>
                <a:ea typeface="+mn-ea"/>
                <a:cs typeface="+mn-cs"/>
              </a:rPr>
              <a:t>PHOTO </a:t>
            </a:r>
            <a:endParaRPr kumimoji="0" lang="fr-F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fr-FR" sz="3200" b="1" i="0" u="none" strike="noStrike" kern="1200" cap="none" spc="0" normalizeH="0" baseline="0" noProof="0" dirty="0">
                <a:ln>
                  <a:noFill/>
                </a:ln>
                <a:solidFill>
                  <a:schemeClr val="dk1"/>
                </a:solidFill>
                <a:effectLst/>
                <a:uLnTx/>
                <a:uFillTx/>
                <a:latin typeface="+mn-lt"/>
                <a:ea typeface="+mn-ea"/>
                <a:cs typeface="+mn-cs"/>
              </a:rPr>
              <a:t>DE </a:t>
            </a:r>
            <a:endParaRPr kumimoji="0" lang="fr-F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fr-FR" sz="3200" b="1" i="0" u="none" strike="noStrike" kern="1200" cap="none" spc="0" normalizeH="0" baseline="0" noProof="0" dirty="0">
                <a:ln>
                  <a:noFill/>
                </a:ln>
                <a:solidFill>
                  <a:schemeClr val="dk1"/>
                </a:solidFill>
                <a:effectLst/>
                <a:uLnTx/>
                <a:uFillTx/>
                <a:latin typeface="+mn-lt"/>
                <a:ea typeface="+mn-ea"/>
                <a:cs typeface="+mn-cs"/>
              </a:rPr>
              <a:t>L’ACTION</a:t>
            </a:r>
            <a:endParaRPr kumimoji="0" lang="fr-F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fr-F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fr-F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fr-FR" sz="3200" b="1" i="0" u="none" strike="noStrike" kern="1200" cap="none" spc="0" normalizeH="0" baseline="0" noProof="0" dirty="0">
              <a:ln>
                <a:noFill/>
              </a:ln>
              <a:solidFill>
                <a:schemeClr val="dk1"/>
              </a:solidFill>
              <a:effectLst/>
              <a:uLnTx/>
              <a:uFillTx/>
              <a:latin typeface="+mn-lt"/>
              <a:ea typeface="+mn-ea"/>
              <a:cs typeface="+mn-cs"/>
            </a:endParaRPr>
          </a:p>
        </p:txBody>
      </p:sp>
      <p:pic>
        <p:nvPicPr>
          <p:cNvPr id="1027" name="Picture 3"/>
          <p:cNvPicPr>
            <a:picLocks noChangeAspect="1" noChangeArrowheads="1"/>
          </p:cNvPicPr>
          <p:nvPr/>
        </p:nvPicPr>
        <p:blipFill>
          <a:blip r:embed="rId1" cstate="print"/>
          <a:srcRect/>
          <a:stretch>
            <a:fillRect/>
          </a:stretch>
        </p:blipFill>
        <p:spPr bwMode="auto">
          <a:xfrm>
            <a:off x="1187624" y="116632"/>
            <a:ext cx="7704856" cy="1631341"/>
          </a:xfrm>
          <a:prstGeom prst="rect">
            <a:avLst/>
          </a:prstGeom>
          <a:ln>
            <a:noFill/>
          </a:ln>
          <a:effectLst>
            <a:softEdge rad="112500"/>
          </a:effectLst>
        </p:spPr>
      </p:pic>
      <p:pic>
        <p:nvPicPr>
          <p:cNvPr id="7173" name="Image 8"/>
          <p:cNvPicPr>
            <a:picLocks noChangeAspect="1"/>
          </p:cNvPicPr>
          <p:nvPr/>
        </p:nvPicPr>
        <p:blipFill>
          <a:blip r:embed="rId2"/>
          <a:stretch>
            <a:fillRect/>
          </a:stretch>
        </p:blipFill>
        <p:spPr>
          <a:xfrm>
            <a:off x="1524000" y="1989455"/>
            <a:ext cx="3323590" cy="2152015"/>
          </a:xfrm>
          <a:prstGeom prst="rect">
            <a:avLst/>
          </a:prstGeom>
          <a:noFill/>
          <a:ln w="9525">
            <a:noFill/>
          </a:ln>
        </p:spPr>
      </p:pic>
      <p:pic>
        <p:nvPicPr>
          <p:cNvPr id="4" name="Image 3" descr="mettre dans son sac 3"/>
          <p:cNvPicPr>
            <a:picLocks noChangeAspect="1"/>
          </p:cNvPicPr>
          <p:nvPr/>
        </p:nvPicPr>
        <p:blipFill>
          <a:blip r:embed="rId3"/>
          <a:stretch>
            <a:fillRect/>
          </a:stretch>
        </p:blipFill>
        <p:spPr>
          <a:xfrm>
            <a:off x="5070475" y="2048510"/>
            <a:ext cx="3457575" cy="2033270"/>
          </a:xfrm>
          <a:prstGeom prst="rect">
            <a:avLst/>
          </a:prstGeom>
        </p:spPr>
      </p:pic>
      <p:pic>
        <p:nvPicPr>
          <p:cNvPr id="5" name="Image 4" descr="mettre dans son sac"/>
          <p:cNvPicPr>
            <a:picLocks noChangeAspect="1"/>
          </p:cNvPicPr>
          <p:nvPr/>
        </p:nvPicPr>
        <p:blipFill>
          <a:blip r:embed="rId4"/>
          <a:stretch>
            <a:fillRect/>
          </a:stretch>
        </p:blipFill>
        <p:spPr>
          <a:xfrm>
            <a:off x="1395095" y="4141470"/>
            <a:ext cx="7289165" cy="2462530"/>
          </a:xfrm>
          <a:prstGeom prst="rect">
            <a:avLst/>
          </a:prstGeom>
        </p:spPr>
      </p:pic>
    </p:spTree>
  </p:cSld>
  <p:clrMapOvr>
    <a:masterClrMapping/>
  </p:clrMapOvr>
  <p:transition>
    <p:fade/>
  </p:transition>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fr-FR"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fr-FR"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993</Words>
  <Application>WPS Presentation</Application>
  <PresentationFormat>Affichage à l'écran (4:3)</PresentationFormat>
  <Paragraphs>47</Paragraphs>
  <Slides>3</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vt:i4>
      </vt:variant>
    </vt:vector>
  </HeadingPairs>
  <TitlesOfParts>
    <vt:vector size="13" baseType="lpstr">
      <vt:lpstr>Arial</vt:lpstr>
      <vt:lpstr>SimSun</vt:lpstr>
      <vt:lpstr>Wingdings</vt:lpstr>
      <vt:lpstr>Times</vt:lpstr>
      <vt:lpstr>Times New Roman</vt:lpstr>
      <vt:lpstr>Microsoft YaHei</vt:lpstr>
      <vt:lpstr/>
      <vt:lpstr>Arial Unicode MS</vt:lpstr>
      <vt:lpstr>Segoe Print</vt:lpstr>
      <vt:lpstr>Nouvelle présentation</vt:lpstr>
      <vt:lpstr>PowerPoint 演示文稿</vt:lpstr>
      <vt:lpstr>PowerPoint 演示文稿</vt:lpstr>
      <vt:lpstr>PowerPoint 演示文稿</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MVF</cp:lastModifiedBy>
  <cp:revision>620</cp:revision>
  <dcterms:created xsi:type="dcterms:W3CDTF">2006-11-08T16:46:00Z</dcterms:created>
  <dcterms:modified xsi:type="dcterms:W3CDTF">2021-03-24T09:24:34Z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KSOProductBuildVer">
    <vt:lpwstr>1036-11.2.0.8641</vt:lpwstr>
  </property>
</Properties>
</file>